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ear, O Shepherd of Israel, you that lead Joseph like a flock; you that dwell between the cherubims, shine for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ear, O Shepherd of Israel, you that lead Joseph like a flock; you that dwell between the cherubims, shine for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fore Ephraim and Benjamin and Manasseh stir up your strength, and come and save u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fore Ephraim and Benjamin and Manasseh stir up your strength, and come and save u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urn us again, O God, and cause your face to shine; and we shall be save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urn us again, O God, and cause your face to shine; and we shall be sav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LORD God of hosts, how long will you be angry against the prayer of your people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LORD God of hosts, how long will you be angry against the prayer of your people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feed them with the bread of tears; and give them tears to drink in great measur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feed them with the bread of tears; and give them tears to drink in great measur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make us a strife unto our neighbours: and our enemies laugh among themselv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urn us again, O God of hosts, and cause your face to shine; and we shall be sav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urn us again, O God of hosts, and cause your face to shine; and we shall be sav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brought a vine out of Egypt: you have cast out the heathen, and planted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prepared room before it, and did cause it to take deep root, and it filled the lan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hills were covered with the shadow of it, and the boughs thereof were like the goodly cedar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he sent out her boughs unto the sea, and her branches unto the riv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y have you then broken down her hedges, so that all they which pass by the way do pluck her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boar out of the wood does waste it, and the wild beast of the field does devour i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Return, we plead to you, O God of hosts: look down from heaven, and behold, and visit this vine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Return, we plead to you, O God of hosts: look down from heaven, and behold, and visit this vine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vineyard which your right hand has planted, and the branch that you made strong for yoursel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t is burned with fire, it is cut down: they perish at the rebuke of your countenanc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t is burned with fire, it is cut down: they perish at the rebuke of your countenanc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your hand be upon the man of your right hand, upon the son of man whom you made strong for yourself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your hand be upon the man of your right hand, upon the son of man whom you made strong for yourself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o will not we go back from you: quicken us, and we will call upon your na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o will not we go back from you: quicken us, and we will call upon your na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urn us again, O LORD God of hosts, cause your face to shine; and we shall be save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urn us again, O LORD God of hosts, cause your face to shine; and we shall be sav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்பண்ணுகிறவரே, பிரகா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யீம் பென்யமீன் மனாசே என்பவர்களுக்கு முன்பாக, நீர் உமது வல்லமையை எழுப்பி, எங்களை இரட்ச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எங்களைத் திருப்பிக்கொண்டுவாரும், உமது முகத்தைப் பிரகாசிக்கப்பண்ணும்,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ப்ப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னைகளின் தேவனாகிய கர்த்தாவே, உமது ஜனத்தின் விண்ணப்பத்துக்கு விரோதமாய் நீர் எது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ங்கொள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ாகிய அப்பத்தை அவர்களுக்கு போஜனமாகவும், மிகுதியான கண்ணீரையே அவர்களுக்குப் பானம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அயலாருக்கு எங்களை வழக்காக வைக்கிறீர்; எங்கள் சத்துருக்கள் எங்களைப் பரியாசம்பண்ண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தேவனே, எங்களைத் திருப்பிக்கொண்டுவாரும், உமது முகத்தைப் பிரகாசிக்கப்பண்ணும்,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ப்ப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கிப்திலிருந்து ஒரு திராட்சக்கொடியைக் கொண்டுவந்து, ஜாதிகளைத் துரத்திவிட்டு அதை நாட்ட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டத்தை ஆயத்தப்படுத்தினீர்; அது வேரூன்றி, தேசமெங்கும் படர்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நிழலால் மலைகளும் அதின் கிளைகளால் திவ்வியமான கேதுருக்களும் மூட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ன் கொடிகளைச் சமுத்திரமட்டாகவும், தன் கிளைகளை நதிமட்டாகவும் படரவி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ோ வழிநடக்கிற யாவரும் அதைப் பறிக்கும்படியாக அதின் அடைப்புகளை ஏன் தகர்த்துப்போட்ட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ட்டுப்பன்றி அதை உழுதுபோடுகிறது, வெளியின் மிருகங்கள் அதை மேய்ந்துபோ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தேவனே திரும்பிவாரும், வானத்திலிருந்து கண்ணோக்கிப்பார்த்து, இந்தத் திராட்சச்செட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ித்தருள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வலதுகரம் நாட்டின கொடியையும், உமக்கு நீர் திடப்படுத்தின கிளையையும் கடாட்ச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க்கினியால் சுடப்பட்டும் வெட்டுண்டும் போயிற்று; உம்முடைய முகத்தின் பயமுறுத்த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ந்து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கரம் உமது வலதுபாரிசத்துப் புருஷன்மீதிலும், உமக்கு நீர் திடப்படுத்தின மனுஷகுமாரன் மீ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உம்மைவிட்டுப் பின்வாங்கமாட்டோம்; எங்களை உயிர்ப்பியும், அப்பொழுது உமது நாம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ழுதுகொள்ள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தேவனாகிய கர்த்தாவே, எங்களைத் திருப்பிக்கொண்டுவாரும்; உமது முக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காசிக்கப்பண்ணும், அப்பொழுது இரட்சிக்கப்ப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2026-09-17T05:41:10Z</dcterms:created>
  <dcterms:modified xsi:type="dcterms:W3CDTF">2026-09-17T05:41:10Z</dcterms:modified>
  <dc:title>சங்கீதம் : 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