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சத்துருக்களுக்கு என்னைத் தப்புவியும்; என்மேல் எழும்புகிறவர்களுக்கு என்னை விலக்கி உயர்ந்த அடைக்கலத்திலே வை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ிரமக்காரருக்கு என்னைத் தப்புவித்து, இரத்தப்பிரியரான மனுஷருக்கு என்னை விலக்கி இரட்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 பிராணனுக்குப் பதிவிருக்கிறார்கள்; கர்த்தாவே, என்னிடத்தில் மீறுதலும் பாவமும் இல்லாதிருந்தும், பலவான்கள் எனக்கு விரோதமாய்க் கூட்டங்கூட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 பிராணனுக்குப் பதிவிருக்கிறார்கள்; கர்த்தாவே, என்னிடத்தில் மீறுதலும் பாவமும் இல்லாதிருந்தும், பலவான்கள் எனக்கு விரோதமாய்க் கூட்டங்கூட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அக்கிரமம் இல்லாதிருந்தும், ஓடித்திரிந்து யுத்தத்துக்கு ஆயத்தமாகிறார்கள், எனக்குத் துணைசெய்ய விழித்து என்னை நோக்கிப் பார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தேவனாகிய கர்த்தாவே, இஸ்ரவேலின் தேவனே, நீர் சகல ஜாதிகளையும் விசாரிக்க விழித்தெழும்பும்; வஞ்சகமாய்த் துரோகஞ்செய்கிற ஒருவருக்கும் தயை செய்யாதேயும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தேவனாகிய கர்த்தாவே, இஸ்ரவேலின் தேவனே, நீர் சகல ஜாதிகளையும் விசாரிக்க விழித்தெழும்பும்; வஞ்சகமாய்த் துரோகஞ்செய்கிற ஒருவருக்கும் தயை செய்யாதேயும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சாயங்காலத்தில் திரும்பிவந்து, நாய்களைப்போல ஊளையிட்டு, ஊரைச்சுற்றித் திரி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தங்கள் வார்த்தைகளைக் கக்குகிறார்கள்; அவர்கள் உதடுகளில் பட்டயங்கள் இருக்கிறது, கேட்கிறவன் யார் என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ர்த்தாவே, நீர் அவர்களைப் பார்த்து நகைப்பீர்; புறஜாதிகள் யாவரையும் இகழுவ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ல்லமையை நான் கண்டு உமக்குக் காத்திருப்பேன்; தேவனே எனக்கு உயர்ந்த அடைக்கல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ேவன் தம்முடைய கிருபையினால் என்னைச் சந்திப்பார்; தேவன் என் சத்துருக்களுக்கு வரும் நீதிசரிக்கட்டுதலை நான் காணும்படி செய்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ேவன் தம்முடைய கிருபையினால் என்னைச் சந்திப்பார்; தேவன் என் சத்துருக்களுக்கு வரும் நீதிசரிக்கட்டுதலை நான் காணும்படி செய்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க் கொன்றுபோடாதேயும், என் ஜனங்கள் மறந்துபோவார்களே; எங்கள் கேடகமாகிய ஆண்டவரே, உமது வல்லமையினால் அவர்களைச் சிதறடித்து, அவர்களைத் தாழ்த்திப்போ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க் கொன்றுபோடாதேயும், என் ஜனங்கள் மறந்துபோவார்களே; எங்கள் கேடகமாகிய ஆண்டவரே, உமது வல்லமையினால் அவர்களைச் சிதறடித்து, அவர்களைத் தாழ்த்திப்போ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தடுகளின் பேச்சு அவர்கள் வாயின் பாவமாயிருக்கிறது; அவர்கள் இட்ட சாபமும் சொல்லிய பொய்யும் ஆகிய இவைகளினிமித்தம் தங்கள் பெருமையில் அகப்படுவார்கள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தடுகளின் பேச்சு அவர்கள் வாயின் பாவமாயிருக்கிறது; அவர்கள் இட்ட சாபமும் சொல்லிய பொய்யும் ஆகிய இவைகளினிமித்தம் தங்கள் பெருமையில் அகப்படுவார்கள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பூமியின் எல்லைவரைக்கும் யாக்கோபிலே அரசாளுகிறவரென்று அவர்கள் அறியும்பொருட்டு, அவர்களை உம்முடைய உக்கிரத்திலே நிர்மூலமாக்கும்; இனி இராதபடிக்கு அவர்களை நிர்மூலமாக்கும். (சேலா.)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பூமியின் எல்லைவரைக்கும் யாக்கோபிலே அரசாளுகிறவரென்று அவர்கள் அறியும்பொருட்டு, அவர்களை உம்முடைய உக்கிரத்திலே நிர்மூலமாக்கும்; இனி இராதபடிக்கு அவர்களை நிர்மூலமாக்கும். (சேலா.)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ாயங்காலத்தில் திரும்பிவந்து, நாய்களைப்போல ஊளையிட்டு, ஊரைச்சுற்றித் திரி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உணவுக்காக அலைந்துதிரிந்து திருப்தியடையாமல், முறுமுறுத்துக்கொண்டிரு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ுடைய வல்லமையைப் பாடி காலையிலே உம்முடைய கிருபையை மகிழ்ச்சியோடு புகழுவேன்; எனக்கு நெருக்கமுண்டான நாளிலே நீர் எனக்குத் தஞ்சமும் உயர்ந்த அடைக்கலமுமான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ுடைய வல்லமையைப் பாடி காலையிலே உம்முடைய கிருபையை மகிழ்ச்சியோடு புகழுவேன்; எனக்கு நெருக்கமுண்டான நாளிலே நீர் எனக்குத் தஞ்சமும் உயர்ந்த அடைக்கலமுமான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ெலனே, உம்மைக் கீர்த்தனம்பண்ணுவேன்; தேவன் எனக்கு உயர்ந்த அடைக்கலமும், கிருபையுள்ள என் தேவனுமா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దేవా, నా శత్రువులచేతిలోనుండి నన్ను తప్పిం పుము. నామీద పడువారికి చిక్కకుండ నన్ను ఉద్ధ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ాపము చేయువారి చేతిలోనుండి నన్ను తప్పింపుము. రక్తాపరాధుల చేతిలోనుండి నన్ను ర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ప్రాణము తీయవలెనని వారు పొంచియున్నారు యెహోవా, నా దోషమునుబట్టి కాదు నా పాప మునుబట్టికాదు ఊరకయ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వంతులు నాపైని పోగుబడ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యందు ఏ అక్రమమును లేకున్నను వారు పరుగు లెత్తి సిద్ధపడుచున్నారు నన్ను కలిసికొనుటకై మేల్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ైన్యములకధిపతియగు యెహోవావైన దేవా, ఇశ్రాయేలు దేవా, అన్యజనులందరిని శిక్షించుటకై మేల్కొ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కద్రోహులలో ఎవరిని కనికరింపకుమ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ాయంకాలమున వారు మరల వచ్చెదరు కుక్కవలె మొరుగుచు పట్టణముచుట్టు తి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ినువారెవరును లేరనుకొని వారు తమ నోటనుండి మాటలు వెళ్లగ్రక్కుదురు. వారి పెదవులలో కత్తుల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, నీవు వారిని చూచి నవ్వుదువు అన్యజనులందరిని నీవు అపహసించ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బలమా, నీకొరకు నేను కనిపెట్టుకొనుచున్నాను నా ఉన్నతమైన దుర్గము దేవు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దేవుడు తన కృపలో నన్ను కలిసికొనెను నాకొరకు పొంచియున్నవారికి సంభవించినదానిని దేవుడ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ిని చంపకుము ఏలయనగా నా ప్రజలు దానిని మరచిపోదురేమో. మాకేడెమైన ప్రభువా, నీ బలముచేత వారిని చెల్ల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దరు చేసి అణగగొ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ి పెదవుల మాటలనుబట్టియు వారి నోటి పాప మునుబట్టియు వారు పలుకు శాపములనుబట్టియు అబద్ధములనుబట్ట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తమ గర్వములో చిక్కుబడుదుర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ోపముచేత వారిని నిర్మూలము చేయుము వారు లేకపోవునట్లు వారిని నిర్మూలము చేయుము దేవుడు యాకోబు వంశ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ుచున్నాడని భూదిగంతములవరకు మనుష్యులు ఎరుగునట్లు చేయుమ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ాయంకాలమున వారు మరల వచ్చెదరు కుక్కవలె మొరుగుచు పట్టణముచుట్టు తిరుగ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ిండికొరకు వారు ఇటు అటు తిరుగులాడెదరు తృప్తి కలుగనియెడల రాత్రి అంతయు ఆ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వు నాకు ఎత్తయిన కోటగా ఉన్నావు ఆపద్దినమున నాకు ఆశ్రయముగా ఉన్నావు. నీ బలమునుగూర్చ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ించెదను ఉదయమున నీకృపనుగూర్చిఉత్సాహగానము చేస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ేవుడు నాకు ఎత్తయిన కోటగాను కృపగల దేవుడుగాను ఉన్నాడు నా బలమా, నిన్నే కీర్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2026-10-20T07:33:27Z</dcterms:created>
  <dcterms:modified xsi:type="dcterms:W3CDTF">2026-10-20T07:33:27Z</dcterms:modified>
  <dc:title>కీర్తనలు : 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