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கா சபையிலே உம்மைத் துதிப்பேன், திரளான ஜனங்களுக்குள்ளே உம்மைப் புகழ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ீணாய் எனக்குச் சத்துருக்களானவர்கள் என்னிமித்தம் சந்தோஷியாமலும், முகாந்தரமில்லாமல் என்னைப் பகைக்கிறவர்கள் கண் சிமிட்டாமலும் இருப்ப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தானமாய்ப் பேசாமல், தேசத்திலே அமைதலாயிருக்கிறவர்களுக்கு விரோதமாய் வஞ்சகமான காரியங்களைக் கருத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 விரோதமாகத் தங்கள் வாயை விரிவாய்த் திறந்து, ஆ ஆ, ஆ ஆ, எங்கள் கண் கண்டது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ீர் இதைக் கண்டீர், மவுனமாயிராதேயும்; ஆண்டவரே எனக்குத் தூரமாகாதே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தேவனே, என் ஆண்டவரே எனக்கு நியாயஞ்செய்யவும் என் வழக்கைத் தீர்க்கவும் விழித்துக்கொண்டு எழுந்த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ேவனாகிய கர்த்தாவே, உம்முடைய நீதியின்படி என்னை நியாயம்விசாரியும், என்னைக்குறித்து அவர்களை மகிழவொட்டாதி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தங்கள் இருதயத்திலே: ஆ ஆ, இதுவே நாங்கள் விரும்பினது என்று சொல்லாதபடிக்கும், அவனை விழுங்கிவிட்டோம் என்று பேசாதபடிக்கும் செய்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 நேரிட்ட ஆபத்துக்காகச் சந்தோஷிக்கிறவர்கள் ஏகமாய் வெட்கி நாணி, எனக்கு விரோதமாய்ப் பெருமை பாராட்டுகிறவர்கள் வெட்கத்தாலும் இலச்சையாலும் மூடப்பட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நீதிவிளங்க விரும்புகிறவர்கள் கெம்பீரித்து மகிழ்ந்து, தமது ஊழியக்காரனுடைய சுகத்தை விரும்புகிற கர்த்தருக்கு மகிமையுண்டாவதாக என்று எப்போதும் சொல்ல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நாவு உமது நீதியையும், நாள்முழுதும் உமது துதியையும் சொல்லிக்கொண்ட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 வழக்காளிகளோடே வழக்காடி, என்னோடு யுத்தம்பண்ணுகிறவர்களோடே யுத்தம்பண்ண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கேடகத்தையும் பரிசையையும் பிடித்து, எனக்கு ஒத்தாசையாக எழுந்து நில்ல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த் துன்பப்படுத்துகிறவர்களோடு எதிர்த்துநின்று, ஈட்டியையோங்கி அவர்களை மறித்து: நான் உன் இரட்சிப்பு என்று என் ஆத்துமாவுக்குச் சொல்ல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ாணனை வாங்கத்தேடுகிறவர்கள் வெட்கப்பட்டுக் கலங்குவார்களாக; எனக்குத் தீங்குசெய்ய நினைக்கிறவர்கள் நாணமடைவ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ாற்றுமுகத்தில் பறக்கும் பதரைப்போலாவார்களாக; கர்த்தருடைய தூதன் அவர்களைத் துரத்துவான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வழி இருளும் சறுக்கலுமாயிருப்பதாக; கர்த்தருடைய தூதன் அவர்களைப் பின்தொடருவான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காந்தரமில்லாமல் எனக்காகத் தங்கள் வலையைக் குழியில் ஒளித்து வைத்தார்கள்; முகாந்தரமில்லாமல் என் ஆத்துமாவுக்குப் படுகுழி வெ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ினையாத அழிவு அவனுக்கு வரவும், அவன் மறைவாய் வைத்த வலை அவனையே பிடிக்கவுங்கடவது; அவனே அந்தக் குழியில் விழுந்து அழிவான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 கர்த்தரில் களிகூர்ந்து, அவருடைய இரட்சிப்பில் மகிழ்ந்த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ுமைப்பட்டவனை அவனிலும் பலவானுடைய கைக்கும், சிறுமையும் எளிமையுமானவனைக் கொள்ளையிடுகிறவனுடைய கைக்கும் தப்புவிக்கிற உமக்கொப்பானவர் யார் கர்த்தாவே, என்று என் எலும்புகளெல்லாம் சொல்ல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டுமையான சாட்சிகள் எழும்பி, நான் அறியாததை என்னிடத்தில் கேட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ெய்த நன்மைக்குப் பதிலாகத் தீமைசெய்கிறார்கள்; என் ஆத்துமா திக்கற்றுப்போகப் பார்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வியாதியாயிருந்தபோது இரட்டு என் உடுப்பாயிருந்தது; நான் உபவாசத்தால் என் ஆத்துமாவை உபத்திரப்படுத்தினேன்; என் ஜெபமும் என் மடியிலே திரும்பவ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வனை என் சிநேகிதனாகவும் சகோதரனாகவும் பாவித்து நடந்துகொண்டேன்; தாய்க்காகத் துக்கிக்கிறவனைப்போல் துக்கவஸ்திரம் தரித்துத் தலைகவிழ்ந்து நடந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எனக்கு ஆபத்துண்டானபோது அவர்கள் சந்தோஷப்பட்டுக் கூட்டங்கூடினார்கள்; நீசரும் நான் அறியாதவர்களும் எனக்கு விரோதமாய்க் கூட்டங்கூடி, ஓயாமல் என்னை நிந்த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த்திற்காக இச்சகம்பேசுகிற பரியாசக்காரரோடே சேர்ந்துகொண்டு என்பேரில் பற்கடி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ண்டவரே, எதுவரைக்கும் இதைப் பார்த்துக்கொண்டிருப்பீர்? என் ஆத்துமாவை அழிவுக்கும், எனக்கு அருமையானதைச் சிங்கக்குட்டிகளுக்கும் தப்புவ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ಹಾಸಭೆ ಯಲ್ಲಿ ನಿನ್ನನ್ನು ಕೊಂಡಾಡುವೆನು; ಬಹುಜನರಲ್ಲಿ ನಿನ್ನನ್ನು ಸ್ತು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ಶತ್ರುಗಳು ನನ್ನ ವಿಷ ಯದಲ್ಲಿ ಸುಳ್ಳಾಗಿ ಸಂತೋಷಪಡದೆ ಇರಲಿ; ಇಲ್ಲವೆ ನನ್ನನ್ನು ಕಾರಣವಿಲ್ಲದೆ ಹಗೆಮಾಡ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 ಸನ್ನೆಮಾಡ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ಅಸಮಾಧಾನವಾಗಿ ಮಾತನಾಡಿ ದೇಶದಲ್ಲಿರುವ ಶಾಂತರ ಮೇಲೆ ಮೋಸದ ವಿಷಯಗಳನ್ನು ಕಲ್ಪ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ೌದು, ನನಗೆ ವಿರೋಧವಾಗಿ ತಮ್ಮ ಬಾಯನ್ನು ಅಗಲ ಮಾಡಿ--ಆಹಾ, ಆಹಾ ನಮ್ಮ ಕಣ್ಣು ಅದನ್ನು ನೋಡಿತ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ಓ ಕರ್ತನೇ, ನೀನು ಇದನ್ನು ನೋಡಿದ್ದೀ; ಸುಮ್ಮನಿರಬೇಡ, ಓ ಕರ್ತನೇ, ನನಗೆ ದೂರವಾಗಿರ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ದೇವರೇ, ಕರ್ತನೇ, ನನ್ನ ನ್ಯಾಯಕ್ಕೂ ನನ್ನ ವ್ಯಾಜ್ಯಕ್ಕೂ ಎಚ್ಚರವಾಗಿ ಉದ್ರೇಕಗೊಳ್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ಓ ಕರ್ತನೇ, ನನ್ನ ದೇವರೇ, ನಿನ್ನ ನೀತಿಯ ಪ್ರಕಾರ ನನಗೆ ನ್ಯಾಯತೀರಿಸು; ಅವರು ನನ್ನ ವಿಷಯವಾಗಿ ಸಂತೋಷಪಡ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ು ತಮ್ಮ ಹೃದಯ ದಲ್ಲಿ--ಹಾ, ನಮ್ಮ ಇಷ್ಟವೇ ನೆರವೇರಿತು ಎಂದು ಹೇಳದಿರಲಿ. ಅವನನ್ನು ನುಂಗಿ ಬಿಟ್ಟೆವೆಂದೂ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ದೆ ಇ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ನ್ನ ಕೇಡಿನಲ್ಲಿ ಸಂತೋಷ ಪಡುವವರು ಕೂಡ ನಾಚಿಕೊಂಡು ಒಟ್ಟಿಗೆ ಗಲಿಬಿಲಿ ಯಾಗಿಲಿ, ನನಗೆ ವಿರೋಧವಾಗಿ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ಿ ಕೊಳ್ಳುವವರು ನಾಚಿಕೆಯನ್ನೂ ಅವಮಾನವನ್ನೂ ಹೊದ್ದ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ನ್ನ ನೀತಿಯಲ್ಲಿ ಸಂತೋಷ ಪಡುವವರು ಉತ್ಸಾಹಧ್ವನಿಮಾಡಿ ಆನಂದಪಡಲಿ; ಹೌದು, ತನ್ನ ಸೇವಕನ ಅಭಿವೃದ್ಧಿಯಲ್ಲಿ ಸಂತ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ಷಪಡುವ ಕರ್ತನು ಮಹಿಮೆಹೊಂದಲಿ ಎಂದು ಅವರು ಯಾವಾಗಲೂ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ನನ್ನ ನಾಲಿ ಗೆಯು ನಿನ್ನ ನೀತಿಯನ್ನೂ ಸ್ತೋತ್ರವನ್ನೂ ದಿನವೆಲ್ಲಾ ಉಚ್ಚರ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ನ್ನ ಸಂಗಡ ವ್ಯಾಜ್ಯವಾಡುವವರೊಡನೆ ಸಂಗಡ ವ್ಯಾಜ್ಯವಾಡು; ನನಗೆ ವಿರೋಧವಾಗಿ ಯುದ್ಧಮಾಡುವವರ ಸಂಗಡ ಯ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ಗುರಾಣಿಯನ್ನೂ ಖೇಡ್ಯವನ್ನೂ ಹಿಡು ಕೊಂಡು ನನ್ನ ಸಹಾಯಕ್ಕೆ ನಿಂತ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ಭಲ್ಲೆ ಯನ್ನು ಹಿಡಿದು ನನ್ನನ್ನು ಹಿಂಸಿಸುವವರಿಗೆ ಎದುರಾಗಿ ಅಡ್ಡಗಟ್ಟಿ--ನಾನೇ ನಿನ್ನ ರಕ್ಷಣೆ ಎಂದ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ಕ್ಕೆ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ಪ್ರಾಣವನ್ನು ಹುಡುಕುವವರು ನಾಚಿಕೆಪಟ್ಟು ಅವಮಾನ ಹೊಂದಲಿ; ನನಗೆ ಕೇಡನ್ನು ಕಲ್ಪಿಸುವವರು ಹಿಂದ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ಜ್ಜೆ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ಗಾಳಿಯ ಮುಂದಿನ ಹೊಟ್ಟಿನ ಹಾಗೆ ಆಗಲಿ; ಕರ್ತನ ದೂತನು ಅವರನ್ನು ಹಿಂದಟ್ಟಲಿ,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ಮಾರ್ಗವು ಕತ್ತಲೆಯೂ ಜಾರಿಕೆಯೂ ಆಗಲಿ; ಕರ್ತನ ದೂತನು ಅವರನ್ನು ಹಿಂಸ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ಾರಣವಿಲ್ಲದೆ ಅವರು ನನಗೋಸ್ಕರ ತಮ್ಮ ಬಲೆಯನ್ನು ಕುಣಿಯಲ್ಲಿ ಅಡಗಿಸಿಟ್ಟಿದ್ದಾರೆ; ಕಾರಣವಿಲ್ಲದೆ ನನ್ನ ಪ್ರಾಣ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ಅಗೆ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ಶನವು ಅವನಿಗೆ ತಿಳಿಯದೆ ಬರಲಿ; ಅವನು ಅಡಗಿಸಿಟ್ಟ ಬಲೆಯು ಅವನನ್ನೇ ಹಿಡಿಯಲಿ; ಅಂಥಾ ನಾಶನಕ್ಕಾಗಿ ಅವನು ಅದರ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ಲ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ನನ್ನ ಪ್ರಾಣವು ಕರ್ತನಲ್ಲಿ ಉಲ್ಲಾಸಿಸಿ ಆತನ ರಕ್ಷಣೆ ಯಲ್ಲಿ ಸಂತೋಷ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ೇ, ಬಡವನನ್ನು ಅವನಿಗಿಂತ ಬಲಿಷ್ಠರಿಂದ ಹೌದು, ದರಿದ್ರರನ್ನೂ ಕೊರತೆಯುಳ್ಳವರನ್ನೂ ಸುಲುಕೊಳ್ಳುವವನಿಂದ ಬಿ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ವನಾದ ನಿನ್ನ ಹಾಗೆ ಯಾರು ಎಂದು ನನ್ನ ಎಲು ಬುಗಳೆಲ್ಲಾ ಹೇಳ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ುಳ್ಳು ಸಾಕ್ಷಿಗಳು ಎದ್ದು ನಾನು ತಿಳಿಯದವುಗಳನ್ನು ನನ್ನ ಮೇಲೆ ಹೊರಿಸ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ಪ್ರಾಣವನ್ನು ಕೆಡಿಸುವದಕ್ಕೆ ಮೇಲಿಗೆ ಬದಲಾಗಿ ಕೇಡನ್ನು ನನಗ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ಾ ದರೋ ಅವರು ಅಸ್ವಸ್ಥವಾದಾಗ, ಗೋಣೀ ತಟ್ಟು ಹೊದ್ದುಕೊಂಡು ನನ್ನ ಪ್ರಾಣವನ್ನು ಉಪವಾಸದಿಂದ ಕುಂದಿಸಿದೆನು;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ಯು ನನ್ನ ಎದೆಗೆ ತಿರು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ನನಗೆ ಸ್ನೇಹಿತನೂ ಇಲ್ಲವೆ ಸಹೋದರನೂ ಆದ ಹಾಗೆ ನಡೆದುಕೊಂಡೆನು; ತಾಯಿಗಾಗಿ ದುಃಖಪಡುವವನ ಹಾಗೆ ಭಾರವುಳ್ಳವ 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ೊಗ್ಗ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ಆಪತ್ತಿನಲ್ಲಿ ಅವರು ಸಂತೋಷಪಟ್ಟು ಕೂಡಿಕೊಂಡರು; ಹೌದು, ನಾನರಿ ಯದ ದೂಷಕರು ನನಗೆ ವಿರೋಧವಾಗಿ ಕೂಡಿ ಕೊಂಡ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ಮ್ಮನಿರದೆ ನನ್ನನ್ನು ಸುಲ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ಔತಣಗಳಲ್ಲಿ ಗೇಲಿಮಾಡುವ ಕಪಟಿಗಳ ಸಂಗಡ ನನ್ನ ಮೇಲೆ ತಮ್ಮ ಹಲ್ಲುಗಳನ್ನು ಕಡಿಯ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ೇ, ಎಷ್ಟರ ವರೆಗೆ ನೀನು ನೋಡುವಿ? ಅವರ ನಾಶನಗಳಿಂದಲೂ ಸಿಂಹಗಳಿಂದಲೂ ನನ್ನ ಪ್ರಿಯವಾದ ಪ್ರಾಣವನ್ನು ತಪ್ಪ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2026-10-20T08:39:23Z</dcterms:created>
  <dcterms:modified xsi:type="dcterms:W3CDTF">2026-10-20T08:39:23Z</dcterms:modified>
  <dc:title>ಕೀರ್ತನೆಗಳು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