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ஆடுகள் சகல மலைகளிலும் உயரமான சகல மேடுகளிலும் அலைப்புண்டு, பூமியின்மீதெங்கும் என் ஆடுகள் சிதறித்திரிகிறது; விசாரிக்கிறவனுமில்லை, தேடுகிறவனும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ாயிருக்கிற நான் என் ஜீவனைக்கொண்டு சொல்லுகிறேன்; மேய்ப்பன் இல்லாததினால் என் ஆடுகள் சூறையாகி, என் ஆடுகள் காட்டுமிருகங்களுக்கெல்லாம் இரையாய்ப் போயின; என் மேய்ப்பர்கள் என் ஆடுகளை விசாரியாமற்போனார்கள், மேய்ப்பர்கள் மந்தையை மேய்க்காமல் தங்களையே மேய்த்த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ேய்ப்பரே, கர்த்தருடைய வார்த்தையைக் கேள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ஆண்டவர் சொல்லுகிறார்; இதோ, நான் மேய்ப்பருக்கு விரோதமாக வந்து, என் ஆடுகளை அவர்கள் கையிலே கேட்டு, மேய்ப்பர் இனித் தங்களையே மேய்க்காதபடி மந்தையை மேய்க்கும் தொழிலைவிட்டு அவர்களை விலக்கி, என் ஆடுகள் அவர்களுக்கு ஆகாரமாயிராதபடி, அவைகளை அவர்கள் வாய்க்குத் தப்பப்பண்ணுவேன் என்று சொல்ல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இதோ, நான் நானே என் ஆடுகளை விசாரித்து, அவைகளைத் தேடிப்பார்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ாகிய ஆண்டவர் சொல்லுகிறது என்னவென்றால்: இதோ, நான் நானே என் ஆடுகளை விசாரித்து, அவைகளைத் தேடிப்பார்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 மேய்ப்பன் சிதறுண்ட தன் ஆடுகளின் நடுவே இருக்கிற நாளில் தன் மந்தையைத் தேடிக்கொண்டிருக்கிறதுபோல, நான் என் ஆடுகளைத் தேடி, மப்பும் மந்தாரமுமான நாளிலே அவைகள் சிதறுண்டுபோன எல்லா இடங்களிலுமிருந்து அவைகளைத் தப்பி வரப்பண்ண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ைகளை ஜனங்களிடத்திலிருந்து புறப்படவும் தேசங்களிலிருந்து சேரவும்பண்ணி, அவைகளுடைய சுயதேசத்திலே அவைகளைக் கொண்டுவந்து, இஸ்ரவேல் மலைகளின்மேலும் ஆறுகள் அண்டையிலும் தேசத்தின் சகல வாசஸ்தலங்களிலும் அவைகளை மேய்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ைகளை நல்ல மேய்ச்சலிலே மேய்ப்பேன்; இஸ்ரவேலுடைய உயர்ந்த மலைகளில் அவர்களுடைய தொழுவம் இருக்கும்; அங்கே அவைகள் நல்ல தொழுவத்தில் படுத்துக்கொள்ளும்; இஸ்ரவேலின் மலைகளின்மேல் நல்ல மேய்ச்சலை மே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ஆடுகளை நான் மேய்த்து அவைகளை நான் மட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ாணாமற்போனதைத்தேடி துரத்துண்டதைத் திரும்பக்கொண்டுவந்து, எலும்பு முறிந்ததைக் காயங்கட்டி, நசல்கொண்டதைத் திடப்படுத்துவேன்; நியாயத்துக்குத் தக்கதாய் அவைகளை மேய்த்து, புஷ்டியும் பெலமுமுள்ளவைகளை அழ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ந்தையே கர்த்தராகிய ஆண்டவர் சொல்லுகிறது என்னவென்றால்: இதோ, ஆட்டுக்கும் ஆட்டுக்கும், ஆட்டுக்கடாக்களுக்கும், வெள்ளாட்டுக்கடாக்களுக்கும் நான் நியாயந்தீர்ப்ப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நல்ல மேய்ச்சலை மேய்ந்து, உங்கள் மேய்ச்சல்களில் மீதியானதை உங்கள் கால்களால் மிதிக்கலாமா? தெளிந்த தண்ணீரைக் குடித்து மீதியாயிருக்கிறதை உங்கள் கால்களால் குழப்பிப்போடலாம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ஆடுகள் உங்கள் கால்களால் மிதிக்கப்பட்டதை மேயவும், உங்கள் கால்களால் குழப்பப்பட்டதைக் குடிக்கவும் வேண்டும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கர்த்தராகிய ஆண்டவர் அவைகளை நோக்கி: இதோ, நான், நானே கொழுத்த ஆடுகளுக்கும் இளைத்த ஆடுகளுக்கும் நியாயந்தீர்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, கர்த்தராகிய ஆண்டவர் அவைகளை நோக்கி: இதோ, நான், நானே கொழுத்த ஆடுகளுக்கும் இளைத்த ஆடுகளுக்கும் நியாயந்தீர்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பலவீனமாயிருக்கிறவைகளையெல்லாம் புறம்பாக்கிச் சிதறப்பண்ணும்படி, அவைகளைப் பக்கத்திலும் முன்னந்தொடையினாலும் தள்ளி உங்கள் கொம்புகளைக்கொண்டு முட்டுகிறபடியிலே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பலவீனமாயிருக்கிறவைகளையெல்லாம் புறம்பாக்கிச் சிதறப்பண்ணும்படி, அவைகளைப் பக்கத்திலும் முன்னந்தொடையினாலும் தள்ளி உங்கள் கொம்புகளைக்கொண்டு முட்டுகிறபடியிலே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என் ஆடுகளை இனிச் சூறையாகாதபடிக்கு இரட்சித்து, ஆடுகளுக்கும் ஆடுகளுக்கும் நியாயந்தீர்ப்ப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மேய்க்கும்படி என் தாசனாகிய தாவீது என்னும் ஒரே மேய்ப்பவனை நான் அவர்கள்மேல் விசாரிப்பாயிருக்க ஏற்படுத்துவேன்; இவர் அவர்களை மேய்த்து, இவரோ அவர்களுக்கு மேய்ப்பனாயிருப்ப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ாகிய நான் அவர்களுக்குத் தேவனாக இருப்பேன், என் தாசனாகிய தாவீது அவர்கள் நடுவில் அதிபதியாயிருப்பார்; கர்த்தராகிய நான் இதைச் சொன்ன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ஸ்ரவேலின் மேய்ப்பருக்கு விரோதமாகத் தீர்க்கதரிசனம் உரை; நீ தீர்க்கதரிசனம் உரைத்து அவர்களோடே சொல்லவேண்டியது என்னவென்றால்: கர்த்தராகிய ஆண்டவர் மேய்ப்பருக்குச் சொல்லுகிறார்; தங்களையே மேய்க்கிற இஸ்ரவேலின் மேய்ப்பருக்கு ஐயோ! மேய்ப்பர் அல்லவா மந்தையை மேய்க்கவேண்ட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ோடு சமாதான உடன்படிக்கைசெய்து, துஷ்ட மிருகங்களை தேசத்தில் இராதபடிக்கு ஒழியப்பண்ணுவேன்; அவர்கள் சுகமாய் வனாந்தரத்தில் தாபரித்து, காடுகளில் நித்திரைபண்ண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நெய்யைச் சாப்பிட்டு, ஆட்டுமயிரை உடுப்பாக்கிக்கொள்கிறீர்கள்; கொழுத்ததை அடிக்கிறீர்கள்; மந்தையையோ மேய்க்காமற்போகி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லவீனமானவைகளைப் பலப்படுத்தாமலும், நசல்கொண்டவைகளைக் குணமாக்காமலும், எலும்பு முறிந்தவைகளைக் காயங்கட்டாமலும், துரத்துண்டவைகளைத் திருப்பிக்கொண்டு வராமலும், காணாமற்போனவைகளைத் தேடாமலும் போய், பலாத்காரமும் கடூரமுமாய் அவைகளை ஆண்ட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ான் அவர்களையும் என் மேட்டின் சுற்றுப்புறங்களையும் ஆசீர்வாதமாக்கி, ஏற்றகாலத்திலே மழையைப்பெய்யப்பண்ணுவேன்; ஆசீர்வாதமான மழை பெய்ய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ேய்ப்பன் இல்லாததினால் அவைகள் சிதறுண்டுபோயின; சிதறுண்டுபோனவைகள் காட்டு மிருகங்களுக்கெல்லாம் இரையாயின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ெளியின் விருட்சங்கள் தங்கள் கனியைத்தரும்; பூமி தன் பலனைக்கொடுக்கும்; அவர்கள் தங்கள் தேசத்தில் சுகமாயிருப்பார்கள்; நான் அவர்கள் நுகத்தின் கயிறுகளை அறுத்து, அவர்களை அடிமைகொண்டவர்களிள் கைக்கு அவர்களை நீங்கலாக்கி விடுவிக்கும்போது, நான் கர்த்தர் என்று அறிந்துகொள்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னி அவர்கள் புறஜாதிகளுக்கு கொள்ளையாவதில்லை, பூமியின் மிருகங்கள் அவர்களைப் பட்சிப்பதுமில்லை; தத்தளிக்கப்பண்ணுவார் இல்லாமல் சுகமாய்த் தங்குவ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ான் அவர்களுக்குக் கீர்த்திபொருந்திய ஒரு நாற்றை எழும்பப்பண்ணுவேன்; அவர்கள் இனி தேசத்திலே பஞ்சத்தால் வாரிக்கொள்ளப்படுவதுமில்லை, இனிப் புறஜாதிகள் செய்யும் அவமானத்தைச் சுமப்பத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ங்கள் தேவனாகிய கர்த்தராயிருக்கிற நான் தங்களோடே இருக்கிறதையும், இஸ்ரவேல் வம்சத்தாராகிய தாங்கள் என் ஜனமாயிருக்கிறதையும், அவர்கள் அறிந்துகொள்வ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 மந்தையும் என் மேய்ச்சலின் ஆடுகளுமாகிய நீங்கள் மனுஷர்; நான் உங்கள் தேவன் எ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ನ್ನ ಕುರಿಗಳು ಎಲ್ಲಾ ಪರ್ವತಗಳ ಮೇಲೆಯೂ ಪ್ರತಿಯೊಂದು ಎತ್ತರವಾದ ಬೆಟ್ಟಗಳ ಮೇಲೆಯೂ ಅಲೆದಾಡುತ್ತಿವೆ; ಹೌದು,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ೆಯು ಭೂಮಂಡಲದಲ್ಲೆಲ್ಲಾ ಚದರಿ ಹೋಗಿದೆ; ಯಾವನೂ ಅವುಗಳಿಗಾಗಿ ವಿಚಾರಿಸಲಿಲ್ಲ ಅಥವಾ ಹುಡು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ದರಿಂದ ಕುರುಬರೇ, ನೀವು ಕರ್ತನ ವಾಕ್ಯವ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ವ ರಾದ ಕರ್ತನು ಹೀಗೆ ಹೇಳುತ್ತಾನೆ; ನನ್ನ ಜೀವದಾಣೆ, ನಿಶ್ಚಯವಾಗಿ ನನ್ನ ಮಂದೆಯು ಕೊಳ್ಳೆಯಾದದ ರಿಂದಲೂ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ೆಯು ಕುರುಬ ನಿಲ್ಲದೆ ಬಯಲಿನ ಮೃಗಗಳಿಗೆಲ್ಲಾ ಆಹಾರವಾದದ್ದರಿಂದಲೂ ನನ್ನ ಕುರು ಬರು ನನ್ನ ಮಂದೆಯನ್ನು ಹುಡುಕ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ದರಿಂದಲೂ ಕುರುಬರು ತಮ್ಮನ್ನು ಮೇಯಿಸಿಕೊಂಡರೇ ಹೊರತು ತಮ್ಮ ಕುರಿಗಳನ್ನು ಮೇಯಿಸದಿದ್ದದರ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ಕುರುಬರೇ, ನೀವು ಕರ್ತನ ವಾಕ್ಯವನ್ನು ಕೇ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ೇವರಾದ ಕರ್ತನು ಹೀಗೆ ಹೇಳುತ್ತಾನೆ--ಇಗೋ, ನಾನು ಕುರುಬರಿಗೆ ವಿರುದ್ಧವಾಗಿದ್ದೇನೆ; ನನ್ನ ಮಂದೆ ಯನ್ನು ಅವರ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ಚಾರಿಸುವೆನು; ಅವರು ಮಂದೆ ಮೇಯಿಸುವದನ್ನು ನಿಲ್ಲಿಸಿಬಿಡುತ್ತೇನೆ. ಇನ್ನು ಮೇಲೆ ಕುರುಬರು ತಮ್ಮ ಹೊಟ್ಟೆಯನ್ನು ತುಂಬ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ರು. ನಾನು ನನ್ನ ಮಂದೆಯನ್ನು ಅವರಿಗೆ ಆಹಾರ ವಾಗದ ಹಾಗೆ ಅವರ ಬಾಯಿಂದ ತಪ್ಪ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ಾದ ಕರ್ತನು ಹೀಗೆ ಹೇಳುತ್ತಾನೆ; ಇಗೋ, ನಾನು ಹೌದು, ನಾನೇ ನನ್ನ ಕುರಿಗಳನ್ನು ವಿಚಾರಿಸಿ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ಡುಕ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ುರುಬನು ಚದರಿದ್ದ ತನ್ನ ಕುರಿಗಳ ಮಧ್ಯದಲ್ಲಿ ಇರುವ ದಿನದಲ್ಲಿ ತನ್ನ ಮಂದೆಯನ್ನು ಹುಡುಕುವ ಪ್ರಕಾರ ನಾ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ಗಳನ್ನು ಹುಡುಕಿ ಕಾರ್ಮುಗಿಲಿನ ದಿನದಲ್ಲಿ ಚದರಿ ಹೋದ ಅವುಗಳನ್ನು ಎಲ್ಲಾ ಸ್ಥಳಗಳಿಂದ ಬಿಡ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ಜನಗಳೊಳಗಿಂದ ಅವುಗಳನ್ನು ಹೊರಗೆ ತೆಗೆದು, ದೇಶಗಳಿಂದ ಅವುಗಳನ್ನು ಕೂಡಿಸಿ, ಅವುಗಳ ಸ್ವಂತ ದೇಶಕ್ಕೆ ತ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ಪರ್ವತಗಳ ಮೇಲೆ ನದಿಗಳಲ್ಲಿ ನಿವಾಸಿಸುವ ಎಲ್ಲಾ ದೇಶಗಳಲ್ಲಿ ಮೇಯ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ಒಳ್ಳೇ ಮೇವಿನಲ್ಲಿ ಅವು ಗಳನ್ನು ಮೇಯಿಸುವೆನು; ಇಸ್ರಾಯೇಲಿನ ಎತ್ತರವಾದ ಪರ್ವತಗಳಲ್ಲಿ ಅವುಗಳ ಮಂದೆಯು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ು ಆ ಒಳ್ಳೆಯ ಮಂದೆಯಲ್ಲಿ ಮಲಗಿ ಇಸ್ರಾ ಯೇಲಿನ ಪರ್ವತಗಳ ಮೇಲೆ ಪುಷ್ಟಿಯುಳ್ಳ ಮೇವನ್ನು ಮೇ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ೇ ನನ್ನ ಮಂದೆಯನ್ನು ಮೇಯಿಸಿ, ನಾನೇ ಅವುಗಳನ್ನು ಮಲಗಿಸುವೆನೆ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ಕಳೆದು ಹೋದದ್ದನ್ನು ನಾನೇ ಹುಡುಕುವೆನು; ಓಡಿಸಲ್ಪಟ್ಟಿದ್ದನ್ನು ನಾನೇ ಮತ್ತೆ ತರುವೆನು, ಮುರಿದದ್ದನ್ನು ನ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ುವೆನು, ಬಲಹೀನವಾದದ್ದನ್ನು ನಾನೇ ಬಲಪಡಿಸುವೆನು. ಆದರೆ ಕೊಬ್ಬಿದ್ದನ್ನೂ ಬಲಿಷ್ಠವಾದದ್ದನ್ನೂ ನಾನೇ ಸಂಹರಿಸು 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ೇ ಅವುಗಳಿಗೆ ನ್ಯಾಯದಂಡನೆ ಎಂಬ ಮೇವನ್ನು ಮೇಯ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ಿಮಗೆ ಓ ನನ್ನ ಮಂದೆಯೇ, ದೇವರಾದ ಕರ್ತನು ಹೀಗೆ ಹೇಳುತ್ತಾನೆ--ಇಗೋ, ದನಗಳ ಪಶುಗಳ ನಡುವೆ ಮತ್ತು ಟಗರುಗಳ ಹೋತ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ವೆ ನಾನು ನ್ಯಾಯ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ಒಳ್ಳೇಯ ಮೇವನ್ನು ಚೆನ್ನಾಗಿ ಮೇದು ಮಿಕ್ಕ ಮೇವನ್ನು ತುಳಿದು ಕಸಮಾಡಿದ್ದು ಅಲ್ಪಕಾರ್ಯವೋ? ಮತ್ತು ತಿಳಿ ನೀ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ದು ಮಿಕ್ಕಿದ್ದನ್ನು ಕಾಲಿನಿಂದ ಕಲಕಿ ಬದಿ ಮಾಡಿದ್ದು ಸಣ್ಣ ಕೆಲಸ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ಮಂದೆಗಳಾದರೋ ನಿಮ್ಮ ಕಾಲಲ್ಲಿ ಕಸಮಾಡಿದ್ದನ್ನು ತಿನ್ನುವವು; ನಿನ್ನ ಕಾಲಿನಿಂದ ಕಲಕಿ ಬದಿಯಾದದ್ದ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ಡಿಯ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ದದರಿಂದ ದೇವರಾದ ಕರ್ತನು ನಿಮಗೆ ಹೀಗೆ ಹೇಳುತ್ತಾನೆ-- ಇಗೋ, ನಾನು, ನಾನೇ ಕೊಬ್ಬಿದ ದನಕ್ಕೂ ಮತ್ತು ಬಡಕಲಾದ ದನಕ್ಕ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ುವೆ ನ್ಯಾಯತೀರ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ವು ಅವುಗಳನ್ನು ಪಕ್ಕೆ ಮತ್ತು ಹೆಗಲುಗಳಿಂದ ನೂಕುತ್ತಾ ದುರ್ಬಲವಾದವುಗಳನ್ನು ಕೊಂಬುಗಳಿಂದ ಹಾಯುತ್ತಾ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ೆಯನ್ನು ದೂರ ಚದುರಿಸಿ ಬಿಟ್ಟ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ದರಿಂದ ನಾನು ನನ್ನ ಮಂದೆಯನ್ನು ಕಾಪಾಡುತ್ತೇನೆ; ಅವು ಎಂದೆಂದೂ ಕೊಳ್ಳೆಯಾಗು ವದಿಲ್ಲ; ನಾನು ದನಗಳ ಮತ್ತು ಪಶ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ೆ ನ್ಯಾಯ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ನಾನು ಅವುಗಳ ಮೇಲೆ ಒಬ್ಬ ಕುರುಬನನ್ನು ನೇಮಿಸುವೆನು; ಅವನು ಅವುಗಳನ್ನು ಮೇಯಿಸುತ್ತಾನೆ. ನನ್ನ ಸೇವಕನಾದ ದಾವೀದ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ನ್ನು ಮೇಯಿಸಿ ಅವುಗಳಿಗೆ ಕುರುಬನಾಗ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ನಾದ ನಾನೇ ಅವುಗಳಿಗೆ ದೇವರಾಗಿರುವೆನು; ಮತ್ತು ನನ್ನ ಸೇವಕನಾದ ದಾವೀದನು ಅವುಗಳ ಮಧ್ಯೆ ಪ್ರಧಾನನಾಗಿರುವ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ಾದ ನಾನೇ ಅದನ್ನು ಮಾತಾಡಿ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ಇಸ್ರಾಯೇಲಿನ ಕುರುಬರಿಗೆ ವಿರುದ್ಧವಾಗಿ ಪ್ರವಾದಿಸು, ಪ್ರವಾದಿಸಿ ಅವರಿಗೆ ಹೀಗೆ ಹೇಳು--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ಕುರುಬರಿಗೆ ಹೀಗೆ ಹೇಳುತ್ತಾನೆ--ತಮ್ಮನ್ನು ತಾವೇ ಮೇಯಿಸಿಕೊಳ್ಳುವ ಇಸ್ರಾಯೇಲಿನ ಕುರುಬ ರಿಗೆ ಅಯ್ಯೋ, ಕುರುಬ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ಂದೆಗಳನ್ನು ಮೇಯಿಸ ಬಾರ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 ಸಂಗಡ ಸಮಾ ಧಾನದ ಒಡಂಬಡಿಕೆಯನ್ನು ಮಾಡಿಕೊಳ್ಳುವೆನು; ಕೆಟ್ಟ ಮೃಗಗಳನ್ನು ದೇಶದೊಳಗೆ ಇಲ್ಲದಂತೆ ಮಾಡುವೆನ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ಭಯವಾಗಿ ಅರಣ್ಯಗಳಲ್ಲಿ ವಾಸಿಸಿ ಅಡವಿಗಳಲ್ಲಿ ಮಲಗ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ಕೊಬ್ಬನ್ನು ತಿನ್ನುತ್ತೀರಿ, ಉಣ್ಣೆಯ ಬಟ್ಟೆಯನ್ನು ಹಾಕುತ್ತೀರಿ, ಅವುಗಳಲ್ಲಿ ಕೊಬ್ಬಿದ್ದನ್ನು ಕೊಲ್ಲುತ್ತೀರ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ೆ ಮಂದೆಯನ್ನು ನೀವು ಮೇಯಿ ಸುವದಿ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್ಷೀಣವಾದದ್ದನ್ನು ನೀವು ಬಲಪಡಿಸುವ ದಿಲ್ಲ, ಖಾಯಿಲೆಯಾದದ್ದನ್ನು ವಾಸಿ ಮಾಡಿಸುವದಿಲ್ಲ, ಮುರಿದ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ುವದಿಲ್ಲ; ಕಳೆದು ಹೋದದ್ದನ್ನು ಹುಡುಕುವದಿಲ್ಲ, ಓಡಿಸಿದ್ದನ್ನು ನೀವು ಹಿಂದಕ್ಕೆ ತರು ವದಿಲ್ಲ. ಆದರೆ ಬಲಾತ್ಕಾರ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ತ್ತು ಕ್ರೂರತನ ದಿಂದ ಅವುಗಳ ಮೇಲೆ ದೊರೆತನ ಮಾಡುತ್ತ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ವರನ್ನೂ ನನ್ನ ಪರ್ವತಗಳ ಸುತ್ತಣ ಪ್ರದೇಶಗಳನ್ನೂ ಆಶೀರ್ವದಿ ಸುವೆನು, ಕಾಲಕ್ಕೆ ಸರಿಯಾಗಿ ಮಳೆಯನ್ನು ಸುರಿಸುವ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ವ್ಯಾಶೀರ್ವಾದದ ಮಳೆಯಾಗುವ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ು ಚದರಿಹೋದವು; ಯಾಕಂದರೆ ಅಲ್ಲಿ ಕುರುಬ ರಿಲ್ಲ; ಅವರು ಚದರಿಹೋದಾಗ ಬಯಲಿನಲ್ಲಿರುವ ಎಲ್ಲಾ ಮೃಗಗಳಿಗೆ ಆಹಾರವಾ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ಬಯಲಿನ ಮರವು ಅದರ ಫಲವನ್ನು ಕೊಡುವದು, ಭೂಮಿಯು ಅದರ ಆದಾಯವನ್ನು ಕೊಡುವದು, ಅವರು ತಮ್ಮ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ರ್ಭಯವಾಗಿರುವರು; ನಾನೇ ಅದರ ನೊಗದ ಬಂಧನಗಳನ್ನು ಬಿಡಿಸಿ ಅವರಿಂದ ಸೇವೆ ಮಾಡಿಸಿಕೊಂಡವರ ಕೈಯಿಂದ ಅವರನ್ನು ತಪ್ಪಿಸ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ೇ ಕರ್ತನೆಂದು ಅವರು ತಿಳಿಯುವ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ವರು ಇನ್ನು ಮೇಲೆ ಅನ್ಯಜನಾಂಗಗಳಿಗೆ ಕೊಳ್ಳೆಯಾಗು ವದಿಲ್ಲ; ಭೂಮಿಯ ಮೃಗಗಳು ಅವರನ್ನು ತಿನ್ನುವದಿಲ್ಲ;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ಹೆದರಿಸುವವರಿಲ್ಲದೆ ನಿರ್ಭಯ ವಾಗಿ ವಾಸ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ನಾನು ಅವರಿಗಾಗಿ ಒಂದು ಪ್ರಸಿದ್ಧ ಫಲವೃಕ್ಷವನ್ನು ಬೆಳೆಯಿಸುವೆನು; ಇನ್ನು ಮೇಲೆ ಅವರು ದೇಶದಲ್ಲಿ ಹಸಿವೆಯಿಂದ ನಾಶವ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ವದಿಲ್ಲ; ಅವರು ಅನ್ಯಜನರ ತಿರಸ್ಕಾರಕ್ಕೆ ಇನ್ನು ಮೇಲೆ ಗುರಿಯಾಗುವದೇ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ಗ ಅವರು ತಮ್ಮ ಕರ್ತನಾದ ದೇವರೆಂಬ ನಾನೇ ಅವರ ಸಂಗಡ ಇರುವೆನೆಂದೂ ಇಸ್ರಾಯೇಲಿನ ಮನೆತನದವರಾದ ಅವರೇ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ರಾಗಿರುವರೆಂದೂ ತಿಳಿಯುವರು ಎಂದು ದೇವರಾದ 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ನ್ನ ಕುರಿಗಳೂ ನನ್ನ ಮೇವಿನ ಮಂದೆಯೂ ಆಗಿರುವ ನೀವು ನರಪ್ರಾಣಿಗಳು. ನಾನು ನಿಮ್ಮ ದೇವರು ಎಂದು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2026-10-21T07:30:40Z</dcterms:created>
  <dcterms:modified xsi:type="dcterms:W3CDTF">2026-10-21T07:30:40Z</dcterms:modified>
  <dc:title>ಯೆಹೆಜ್ಕೇಲನು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