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ள் தேவை பரன் பண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ட்கள் இல்லை இனிமேல் அதி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ைக் காதுள்ளோர் கேட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ுள்ளோர் காண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க்கிரம் அதிசீக்க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யல்நிலங்கள் மிக அதி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க்கச் செல்லவோ ஆட்கள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ால் வாடிக் கருகி விக்கி ச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ர் அதிகம் உலகில் இன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ப்பு இல்லை என்று கூ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ழைக்க மறுக்கும் பொய்யனோ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ால் ஏங்கி நிற்கும் நாயக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ட்டிப்பார் நீ சற்று இன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்டம் வேண்டேன், காட்சி வே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 எதிர் காணும் உலகம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ால் அழைப்பை அறிந்தேன் இல்லை என்கில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ோ எழுந்து முன் நிற்பேன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2026-10-30T22:26:14Z</dcterms:created>
  <dcterms:modified xsi:type="dcterms:W3CDTF">2026-10-30T22:26:14Z</dcterms:modified>
  <dc:title>துதிப் பாடல்கள் : 212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