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Job answered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h that my grief were thoroughly weighed, and my calamity laid in the balances together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now it would be heavier than the sand of the sea: therefore my words are swallowed up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arrows of the Almighty are within me, the poison whereof drinks up my spirit: the terrors of God do set themselves in array against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arrows of the Almighty are within me, the poison whereof drinks up my spirit: the terrors of God do set themselves in array against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Does the wild ass bray when he has grass? or lows the ox over his fodder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Can that which is unpleasing be eaten without salt? or is there any taste in the white of an egg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things that my soul refused to touch are as my sorrowful fo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h that I might have my request; and that God would grant me the thing that I long for!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ven that it would please God to destroy me; that he would let loose his hand, and cut me off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ven that it would please God to destroy me; that he would let loose his hand, and cut me off!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should I yet have comfort; yea, I would harden myself in sorrow: let him not spare; for I have not concealed the words of the Holy On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should I yet have comfort; yea, I would harden myself in sorrow: let him not spare; for I have not concealed the words of the Holy On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at is my strength, that I should hope? and what is mine end, that I should prolong my life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at is my strength, that I should hope? and what is mine end, that I should prolong my life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s my strength the strength of stones? or is my flesh of brass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s not my help in me? and is wisdom driven quite from me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o him that is afflicted pity should be showed from his friend; but he forsakes the fear of the Almight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o him that is afflicted pity should be showed from his friend; but he forsakes the fear of the Almight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brethren have dealt deceitfully as a brook, and as the stream of brooks they pass away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ich are blackish by reason of the ice, and wherein the snow is hid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at time they wax warm, they vanish: when it is hot, they are consumed out of their pla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paths of their way are turned aside; they go to nothing, and peris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paths of their way are turned aside; they go to nothing, and peris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troops of Tema looked, the companies of Sheba waited for the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y were confounded because they had hoped; they came thither, and were asham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now all of you are nothing; all of you see my casting down, and are afrai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Did I say, Bring unto me? or, Give a reward for me of your substance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Did I say, Bring unto me? or, Give a reward for me of your substance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r, Deliver me from the enemy's hand? or, Redeem me from the hand of the mighty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r, Deliver me from the enemy's hand? or, Redeem me from the hand of the mighty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each me, and I will hold my tongue: and cause me to understand wherein I have erre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each me, and I will hold my tongue: and cause me to understand wherein I have erre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ow forcible are right words! but what does your arguing reprove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Do all of you imagine to reprove words, and the speeches of one that is desperate, which are as wind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Do all of you imagine to reprove words, and the speeches of one that is desperate, which are as wind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Yea, all of you overwhelm the fatherless, and all of you dig a pit for your frien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Yea, all of you overwhelm the fatherless, and all of you dig a pit for your frien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Now therefore be content, look upon me; for it is evident unto you if I li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Now therefore be content, look upon me; for it is evident unto you if I li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Return, I pray you, let it not be iniquity; yea, return again, my righteousness is in i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s there iniquity in my tongue? cannot my taste discern perverse things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ஞ்சலம் நிறுக்கப்பட்டு, என் நிர்ப்பந்தம் எல்லாம் தராசிலே வைக்கப்பட்டால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து கடற்கரை மணலைப் பார்க்கிலும் பாரமாயிருக்கும்; ஆகையால் என் துக்கம் சொல்லிமுட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 பயங்கரங்கள் எனக்கு முன்பாக அணியணியாய் நிற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ல்லிருக்கிற இடத்திலே காட்டுக்கழுதை கத்துமோ? தனக்குத் தீவனமிருக்கிற இடத்திலே எருது கதற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ுசியில்லாத பதார்த்தத்தை உப்பில்லாமல் சாப்பிடக்கூடுமோ? முட்டையின் வெள்ளைக்கருவில் சுவை உண்ட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ார்த்தைகளை என் ஆத்துமா தொடமாட்டேன் என்கிறது; அவைகள் அரோசிகமான போஜனம்போ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, என் மன்றாட்டு எனக்கு அருளப்பட்டு, நான் வாஞ்சிப்பதை தேவன் எனக்குத் த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என்னை நொறுக்கச் சித்தமாய், தம்முடைய கையை நீட்டி என்னைத் துண்டித்துப்போட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ாத்துக்கொண்டிருக்க என் பெலன் எம்மாத்திரம்? என் ஜீவனை நீடித்திருக்கப்பண்ண என் முடி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டிப் பட்ட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லன் கற்களின் பெலனோ? என் மாம்சம் வெண்கல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 உதவியானது ஒன்றும் இல்லையல்லவோ? சகாயம் என்னைவிட்டு நீங்க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பாதிக்கப்படுகிறவனுக்கு அவனுடைய சிநேகிதனால் தயை கிடைக்கவேண்டும், அவனோ சர்வவல்லவர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தேபோ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சகோதரர் காட்டாறுபோல மோசம்பண்ணுகிறார்கள்; ஆறுகளின் வெள்ளத்தைப்போலக் கடந்து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குளிர்காலப் பனிக்கட்டியினாலும், அதில் விழுந்திருக்கிற உறைந்த மழையிலும் கலங்கல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ஷ்ணங் கண்டவுடனே உருகி வற்றி, அனல் பட்டவுடனே தங்கள் ஸ்தலத்தில் உருவழிந்துபோகின்ற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ழிகளின் போக்குகள் இங்குமங்கும் பிரியும்; அவைகள் விருதாவிலே பரவி ஒ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மற்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மாவின் பயணக்காரர் தேடி, சேபாவின் பயணக்கூட்டங்கள் அவைகள்மேல் நம்பிக்கை வ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ங்கள் இப்படி நம்பினதினாலே வெட்கப்படுகிறார்கள்; அவ்விடமட்டும் வந்து கலங்கிப்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நீங்களும் இப்பொழுது ஒன்றுக்கும் உதவாமற்போனீர்கள்; என் ஆபத்தைக் கண்டு பயப்பட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 ஏதாகிலும் கொண்டுவாருங்கள் என்றும், உங்கள் ஆஸ்தியில் எனக்கு யாதொரு வெகுமானம் கொட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து சத்துருவின் கைக்கு என்னைத் தப்புவியுங்கள், வல்லடிகாரரின் கைக்கு என்னை நீங்கல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ட்டுவிடுங்கள் என்றும் நான் சொன்னதுண்ட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 உபதேசம் பண்ணுங்கள், நான் மவுனமாயிருப்பேனே; நான் எதிலே தவறினேனோ அதை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ு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ெம்மையான வார்த்தைகளில் எவ்வளவு வல்லமை உண்டு? உங்கள் கடிந்து கொள்ளுதலினால் காரியம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ந்துகொள்ள நீங்கள் வார்த்தைகளை யோசித்து, நம்பிக்கையற்றவனுடைய வார்த்தைகளைக் காற்ற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்டுவிட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 செய்து திக்கற்றவன்மேலே நீங்கள் விழுந்து, உங்கள் சிநேகிதனுக்குப் படுகுழ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ட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உங்களுக்குச் சித்தமானால் என்னை நோக்கிப் பாருங்கள்; அப்பொழுது நான் பொய் சொல்லுகிறே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உங்களுக்குப் பிரத்தியட்சமாய்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திரும்புங்கள், அக்கிரமம் காணப்படாதிருக்கும்; திரும்புங்கள் என் நீதி அதிலே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நாவிலே அக்கிரமம் உண்டோ? என் வாய் ஆகாதவைகளைப் பகுத்தறியாத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2026-09-17T00:19:01Z</dcterms:created>
  <dcterms:modified xsi:type="dcterms:W3CDTF">2026-09-17T00:19:01Z</dcterms:modified>
  <dc:title>யோபு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