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முடைய தூதர்களைக் காற்றுகளாகவும், தம்முடைய ஊழியக்காரரை அக்கினி ஜுவாலைகளாகவு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 ஒருபோதும் நிலைபேராதபடி அதின் ஆதாரங்கள்மேல் அதை ஸ்தாப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ஸ்திரத்தினால் மூடுவதுபோல ஆழத்தினால் மூடினீர்; பர்வதங்களின்மேல் தண்ணீர்கள் நி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 ஏற்படு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ள்ளத்தாக்குகளில் ஊற்றுகளை வரவிடுகிறார், அவைகள் மலைகள் நடுவே ஓ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வெளியின் ஜீவன்களுக்கெல்லாம் தண்ணீர் கொடுக்கும்; அங்கே காட்டுக்கழுதைகள் தங்கள் தாகத்தைத் தீர்த்துக்கொள்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ஓரமாய் ஆகாயத்துப்பறவைகள் சஞ்சரித்து, கிளைகள்மேலிருந்து பா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 திருப்தி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குருவிகள் கூடுகட்டும்; தேவதாருவிருட்சங்கள் கொக்குகளின் குடியிருப்ப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பர்வதங்கள் வரையாடுகளுக்கும் கன்மலைகள் குழிமுசல்களுக்கும் அடைக்கல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இருளைக் கட்டளையிடுகிறீர், இராக்காலமாகும்; அதிலே சகல காட்டு ஜீவன்களும் நடமா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லசிங்கங்கள் இரைக்காக கெர்ச்சித்து, தேவனால் தங்களுக்கு ஆகாரம் கிடைக்கும்படித் தே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ூரியன் உதிக்கையில் அவைகள் ஒதுங்கி, தங்கள் தாபரங்களில் படுத்துக்கொள்ள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னுஷன் சாயங்காலமட்டும் தன் வேலைக்கும், தன்பண்ணைக்கும் புறப்பட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ிதும் விஸ்தாரமுமான இந்தச் சமுத்திரமும் அப்படியே நிறைந்திருக்கிறது; அதிலே சஞ்சரிக்கும் சிறியவைகளும் பெரியவைகளுமான எண்ணிறந்த ஜீவன்கள் உண்ட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ே கப்பல்கள் ஓடும்; அதிலே விளையாடும்படி நீர் உண்டாக்கின திமிங்கிலங்களும் உண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ற்றவேளையில் ஆகாரத்தைத் தருவீர் என்று அவைகளெல்லாம் உம்மை நோக்கிக் காத்த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 திருப்திய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 புதிதாக்கு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மகிமை என்றென்றைக்கும் விளங்கும்; கர்த்தர் தம்முடைய கிரியைகளிலே மகிழ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 கீர்த்தனம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அவரைத் தியானிக்கும் தியானம் இனிதாயிருக்கும்; நான் கர்த்தருக்குள் மகிழ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ನನ್ನ ಮನವೇ, ಕರ್ತನನ್ನು ಸ್ತುತಿಸು; ನನ್ನ ದೇವರಾದ ಓ ಕರ್ತನೇ, ನೀನು ಬಹಳ ದೊಡ್ಡವನಾಗಿದ್ದು ಗೌರವ 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ೆಯನ್ನೂ ಹೊದ್ದುಕೊಂ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ವಸ್ತ್ರದ ಹಾಗೆ ಬೆಳಕನ್ನು ಧರಿಸಿಕೊಳ್ಳುವಾತನೂ ಆಕಾಶ ವನ್ನು ಪರದೆ ಹಾಗೆ ಹಾಸುವಾತ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ನೀರುಗಳಲ್ಲಿ ತನ್ನ ಉಪ್ಪರಿಗೆಗಳ ತೊಲೆಗಳನ್ನು ಇರಿಸುತ್ತಾನೆ; ಮೋಡಗಳನ್ನು ತನ್ನ ರಥವಾಗಿ ಮಾಡು ತ್ತಾನೆ. ಗಾ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ಕ್ಕೆಗಳ ಮೇಲೆ ನಡೆದು ಹೋಗ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ತನ್ನ ದೂತರನ್ನು ಆತ್ಮಗಳನ್ನಾಗಿಯೂ ಉರಿಯುವ ಬೆಂಕಿಯನ್ನು ತನ್ನ ಸೇವಕರನ್ನಾಗಿಯೂ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ುಗಯುಗಾಂತರಗಳಿಗೂ ಅದು ಕದಲದ ಹಾಗೆ ಭೂಮಿಯನ್ನು ಅದರ ಅಸ್ತಿವಾರಗಳ ಮೇಲೆ ಆತನು ಸ್ಥ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ಜಲಾಗಾಧದಿಂದ ವಸ್ತ್ರದ ಹಾಗೆ ಅದನ್ನು ಮುಚ್ಚಿದ್ದೀ; ಬೆಟ್ಟಗಳ ಮೇಲೆ ನೀರುಗಳು ನಿಂತ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ು ನಿನ್ನ ಗದರಿಕೆಯಿಂದ ಓಡಿಹೋದವು; ನಿನ್ನ ಗುಡುಗಿನ ಶಬ್ದದಿಂದ ಅವು ಓಡಿ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ೆಟ್ಟ ಗಳಿಗೆ ಏರಿ, ತಗ್ಗುಗಳಿಗೆ ಇಳಿದು, ನೀನು ಅವುಗಳಿಗೆ ಸ್ಥಾಪಿಸಿದ ಸ್ಥಳಕ್ಕೆ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ು ದಾಟದ ಹಾಗೆಯೂ ಭೂಮಿಯನ್ನು ಮುಚ್ಚುವದಕ್ಕೆ ತಿರಿಗಿ ಬಾರದ ಹಾಗೆಯೂ ಮೇರೆಯನ್ನು ಇ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ುಗ್ಗೆ ಗಳನ್ನು ಹಳ್ಳಗಳಿಗೆ ಕಳುಹಿಸುತ್ತೀ; ಅವು ಬೆಟ್ಟಗಳ ನಡುವೆ ಹರಿಯುತ್ತ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ಾಡಿನ ಮೃಗಗಳಿಗೆಲ್ಲಾ ಅವು ನೀರು ಕುಡಿಸುತ್ತವೆ; ಕಾಡು ಕತ್ತೆಗಳು ತಮ್ಮ ದಾಹವನ್ನು ತೀರಿಸಿಕೊಳ್ಳ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ಕಾಶದ ಪಕ್ಷಿಗಳು ಅವುಗಳ ಹತ್ತಿರ ವಾಸವಾಗಿದ್ದು ಕೊಂಬೆಗಳ ಮಧ್ಯ ದಲ್ಲಿಂದ ಹಾ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ೆಟ್ಟಗಳಿಗೆ ತನ್ನ ಉಪ್ಪರಿಗೆ ಗಳೊಳಗಿಂದ ನೀರು ಹಾಕುತ್ತಾನೆ; ತನ್ನ ಕೆಲಸಗಳ ಫಲದಿಂದ ಭೂಮಿಯು ತೃಪ್ತಿಯ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ಪಶುಗಳಿಗೋಸ್ಕರ ಹುಲ್ಲನ್ನೂ ಮನುಷ್ಯನ ಸೇವೆ ಗೋಸ್ಕರ ಪಲ್ಯಗಳನ್ನೂ ಮೊಳಿಸುತ್ತಾನೆ; ಹೀಗೆ ಭೂಮಿ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ಹಾರವನ್ನು ಬರ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್ರಾಕ್ಷಾರಸವು ಮನುಷ್ಯನ ಹೃದಯವನ್ನು ಸಂತೋಷ ಪಡಿಸುತ್ತದೆ; ಎಣ್ಣೆಯು ಅವನ ಮುಖವನ್ನು ಪ್ರಕಾ ಶಿಸುವಂತೆ ಮಾಡ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ು ಮನುಷ್ಯನ ಹೃದಯವನ್ನು ಬಲಪ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ನೆಟ್ಟ ಕರ್ತನ ಮರಗಳಾದ ಲೆಬನೋನಿನ ದೇವದಾರುಗಳು ತೃಪ್ತಿ ಯ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ಲ್ಲಿ ಹಕ್ಕಿಗಳು ಗೂಡು ಕಟ್ಟುತ್ತವೆ; ಬಕದ ಮನೆಯು ತುರಾಯಿ ಗಿಡಗಳಲ್ಲ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ತ್ತರವಾದ ಬೆಟ್ಟಗಳು ಕಾಡುಮೇಕೆಗಳಿಗೆ, ಬಂಡೆ ಗಳು ಮೊಲಗಳಿಗೆ ಆಶ್ರಯ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ೇಮಿಸಿದ ಕಾಲಗಳಿಗೋಸ್ಕರ ಚಂದ್ರನನ್ನು ಉಂಟು ಮಾಡಿದ್ದಾನೆ; ಸೂರ್ಯನು ತನ್ನ ಅಸ್ತಮಾನ ವನ್ನು ತಿಳ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ಕತ್ತಲನ್ನು ಬರಮಾಡುತ್ತೀ; ಆಗ ರಾತ್ರಿಯಾಗುತ್ತದೆ; ಅದರಲ್ಲಿ ಅಡವಿಯ ಮೃಗ ಗಳೆಲ್ಲಾ ಸಂಚರ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ಿಂಹದ ಮರಿಗಳು ಬೇಟೆ ಗೋಸ್ಕರವೂ ದೇವರಿಂದ ತಮ್ಮ ಆಹಾರವನ್ನು ಹುಡು ಕುವದಕ್ಕೋಸ್ಕರವೂ ಗರ್ಜ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ೂರ್ಯನು ಹುಟ್ಟಲು ಅವು ಕೂಡಿ ಬಂದು ತಮ್ಮ ಗವಿಗಳಲ್ಲಿ ಮಲ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ಮನುಷ್ಯನು ತನ್ನ ಕೆಲಸಕ್ಕೂ ಸಾಯಂ ಕಾಲದ ವರೆಗೆ ತನ್ನ ಪ್ರಯಾಸಕ್ಕೂ ಹೊರ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ಓ ಕರ್ತನೇ, ನಿನ್ನ ಕೆಲಸಗಳು ಎಷ್ಟೋ ಉಂಟು! ಅವುಗಳನ್ನೆಲ್ಲಾ ಜ್ಞಾನದಿಂದ ಉಂಟು ಮಾಡಿದ್ದೀ; ಭೂಮಿಯ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ತ್ತಿನಿಂದ ತುಂಬ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ೊಡ್ಡದೂ ವಿಶಾಲವಾದದ್ದೂ ಆದ ಸಮುದ್ರವದೆ; ಅದರಲ್ಲಿ ಲೆಕ್ಕವಿಲ್ಲದ ಜೀವಜಂತುಗಳೂ ಸಣ್ಣ ದೊಡ್ಡ ಮೃಗಗಳೂ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ದರಲ್ಲಿ ಹಡಗುಗಳು ಹೋಗು ತ್ತವೆ; ಅದರಲ್ಲಿ ಆಡುವದಕ್ಕೆ ನೀನು ರೂಪಿಸಿದ ಲೆವಿ ಯಾತಾನವು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ನು ಅವುಗಳ ಆಹಾರವನ್ನು ತಕ್ಕ ಕಾಲದಲ್ಲಿ ಕೊಡುವಹಾಗೆ ಅವುಗಳೆಲ್ಲಾ ನಿನ್ನನ್ನು ಕಾದುಕೊಳ್ಳ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ಅವುಗಳಿಗೆ ಕೊಡಲು ಅವು ಕೂಡಿಸುತ್ತವೆ; ನೀನು ನಿನ್ನ ಕೈ ತೆರೆಯಲು ಒಳ್ಳೇ ದರಿಂದ ತೃಪ್ತಿಯ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ನು ನಿನ್ನ ಮುಖವನ್ನು ಮರೆಮಾಡಲು ತಲ್ಲಣಿಸುತ್ತವೆ; ನೀನು ಅವುಗಳ ಶ್ವಾಸವನ್ನು ತೆಗೆದು ಬಿಡಲು, ಅವು ಸತ್ತುಹೋಗ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ಧೂಳಿಗೆ ತಿರು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ನು ನಿನ್ನ ಶ್ವಾಸ ವನ್ನು ಕಳುಹಿಸಲು ಅವು ನಿರ್ಮಿಸಲ್ಪಡುತ್ತವೆ; ನೀನು ಭೂಮಿಯ ಮುಖವನ್ನು ಹೊಸದಾಗಿ ಮ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ರ್ತನ ಮಹಿಮೆಯು ಯುಗಯುಗಕ್ಕೂ ಇರಲಿ; ಕರ್ತನು ತನ್ನ ಕೆಲಸಗಳಲ್ಲಿ ಸಂತೋಷ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ತನು ಭೂಮಿಯನ್ನು ದೃಷ್ಟಿಸಲು ಅದು ನಡು ಗುತ್ತದೆ; ಬೆಟ್ಟಗಳನ್ನು ಮುಟ್ಟಲು ಅವು ಹೊಗೆ ಹಾಯ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ಾನು ಜೀವಿತಕಾಲವೆಲ್ಲಾ ಕರ್ತನಿಗೆ ಹಾಡು ವೆನು ನಾನು ಇರುವ ವರೆಗೆ ದೇವರ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ತನ ವಿಷಯವಾದ ನನ್ನ ಧ್ಯಾನವು ಸಿಹಿಯಾಗಿ ರುವದು; ನಾನು ಕರ್ತನಲ್ಲಿ ಸಂತೋಷ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ಪಾಪಾತ್ಮರು ಭೂಮಿಯೊಳಗಿಂದ ನಾಶವಾಗಲಿ; ದುಷ್ಟರು ಇಲ್ಲದೆ ಹೋಗಲಿ; ಓ ನನ್ನ ಮನವೇ, ಕರ್ತನನ್ನು ಸ್ತುತಿಸು;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2026-10-20T09:22:43Z</dcterms:created>
  <dcterms:modified xsi:type="dcterms:W3CDTF">2026-10-20T09:22:43Z</dcterms:modified>
  <dc:title>ಕೀರ್ತನೆಗಳು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