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 ஆளுகை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મારા પ્રભુને કહ્યું, “જ્યાં સુધી; હું તારા દુશ્મનોને હરાવું અને તેઓને તારી સમક્ષ ની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માવું, ત્યાં સુધી તું મારી જમણી તરફ બેસ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સિયોનમાંથી તારા સાર્મથ્યનો રાજદંડ મોકલશે; તારા શત્રુઓ પર રાજ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ારા લોકો તારા યુદ્ધને દિવસે તારી સાથે જોડાવવા ઇચ્છશે. સવારે તેં તારા પવિત્ર વસ્રો ધારણ કર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યુવાવસ્થાનું જોર તને દોર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એ પ્રતિજ્ઞા કરી, “તું મલ્ખીસદેકની જેમ, સદાને માટે યાજક છે; તેમનું આ વચન તે કદી રદબાતલ ક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ારી રક્ષા માટે, તારી પાસે પ્રભુ તારા જમણા હાથે ઊભા છે; તે ધણા રાજાઓનો પોતાના ક્રોધને દિવસે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સર્વ પ્રજાઓનો ન્યાય કરશે; અને તેમની પ્રજાઓના પ્રદેશ મૃતદેહથી ભરી દેશે, અને તેની વિશાળ ભૂમ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થાઓને છૂંદી નાં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માર્ગમાંના ઝરાઓમાંથી પાણી પીશે; નવી તાજગી સાથે પોતાનું માથું ઊંચુ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2026-10-20T09:20:36Z</dcterms:created>
  <dcterms:modified xsi:type="dcterms:W3CDTF">2026-10-20T09:20:36Z</dcterms:modified>
  <dc:title>ગીતશાસ્ત્ર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