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presProps" Target="presProps.xml"/>
  <Relationship Id="rId14" Type="http://schemas.openxmlformats.org/officeDocument/2006/relationships/viewProps" Target="viewProps.xml"/>
  <Relationship Id="rId15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50314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ராதிப்பேன் ஆராதிப்பேன் ஆராதிப்பேன்
ஆண்டவர் இயேசுவை நான் ஆராதிப்பேன் (2)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ரிசுத்த கரங்களை உயர்த்தி
புதிய பாடல் பாடி ஆராதிப்பேன்
அல்லேலூயா அல்லேலூயா அல்லேலூயா (2)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ாவங்கள் யாவையும் மன்னித்த ராஜனை – ஆராதிப்பேன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ரிசுத்த ஆவியால் அபிஷேகம் செய்தவரை – ஆராதிப்பேன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ல்லமை வரங்களை எனக்குத் தந்தவரை – ஆராதிப்பேன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ேவைகள் தந்திடும் யேகோவாயீரை – ஆராதிப்பேன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ெற்றியை தந்திடும் யேகோவாநிசியை – ஆராதிப்பேன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வியால் அனுதினம் நடத்திடும் மேய்ப்பரை – ஆராதிப்பேன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ீக்கிரம் வரப்போகும் இயேசு ராஜாவை – ஆராதிப்பேன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5">
  <a:themeElements>
    <a:clrScheme name="Theme6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2026-10-31T22:47:56Z</dcterms:created>
  <dcterms:modified xsi:type="dcterms:W3CDTF">2026-10-31T22:47:56Z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