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 wise son hears his father's instruction: but a scorner hears not rebuk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man shall eat good by the fruit of his mouth: but the soul of the transgressors shall eat violen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hat keeps his mouth keeps his life: but he that opens wide his lips shall have destructio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oul of the sluggard desires, and has nothing: but the soul of the diligent shall be made fa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oul of the sluggard desires, and has nothing: but the soul of the diligent shall be made fa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righteous man hates lying: but a wicked man is loathsome, and comes to sh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ighteousness keeps him that is upright in the way: but wickedness overthrows the sinn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is that makes himself rich, yet has nothing: there is that makes himself poor, yet has great rich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is that makes himself rich, yet has nothing: there is that makes himself poor, yet has great rich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ransom of a man's life are his riches: but the poor hears not rebuk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ight of the righteous rejoices: but the lamp of the wicked shall be put ou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nly by pride comes contention: but with the well advised is wisdo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ealth got by vanity shall be diminished: but he that gathers by labour shall increa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ope deferred makes the heart sick: but when the desire comes, it is a tree of lif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ope deferred makes the heart sick: but when the desire comes, it is a tree of lif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so despises the word shall be destroyed: but he that fears the commandment shall be reward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aw of the wise is a fountain of life, to depart from the snares of dea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Good understanding gives favour: but the way of transgressors is ha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Every prudent man deals with knowledge: but a fool lays open his foll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 wicked messenger falls into mischief: but a faithful ambassador is heal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Poverty and shame shall be to him that refuses instruction: but he that regards reproof shall be honour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Poverty and shame shall be to him that refuses instruction: but he that regards reproof shall be honour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desire accomplished is sweet to the soul: but it is abomination to fools to depart from evi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that walks with wise men shall be wise: but a companion of fools shall be destroy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vil pursues sinners: but to the righteous good shall be repai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 good man left an inheritance to his children's children: and the wealth of the sinner is laid up for the jus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 good man left an inheritance to his children's children: and the wealth of the sinner is laid up for the jus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uch food is in the tillage of the poor: but there is that is destroyed for lack of judgmen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spares his rod hates his son: but he that loves him chastens him earl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spares his rod hates his son: but he that loves him chastens him earl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righteous eats to the satisfying of his soul: but the belly of the wicked shall lack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ுள்ள மகன் தகப்பனுடைய போதகத்தைக் கேட்கிறான்; பரியாசக்காரனோ கடிந்துகொள்ளுதலுக்குச் செவிகொ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் தன் வாயின் பலனால் நன்மையைப் புசிப்பான்; துன்மார்க்கனின் ஆத்துமாவோ கொடுமையைப் பு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வாயைக் காக்கிறவன் தன் பிராணனைக் காக்கிறான்; தன் உதடுகளை விரிவாய்த் திறக்கிறவனோ கலக்கம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யுடைய ஆத்துமா விரும்பியும் ஒன்றும் பெறாது; ஜாக்கிரதையுள்ளவர்களுடைய ஆத்துமா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ஷ்டி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பொய்ப்பேச்சை வெறுக்கிறான்; துன்மார்க்கனோ வெட்கமும் இலச்சையும் உண்டாக்க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 உத்தமமார்க்கத்தானைத் தற்காக்கும்; துன்மார்க்கமோ பாவியைக் கவிழ்த்துப்போ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ன்றுமில்லாதிருக்கத் தன்னைச் செல்வனாகப் பாராட்டுகிறவனும் உண்டு; மிகுந்த செல்வமிருக்கத் த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னாகப் பாராட்டுகிறவன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ுடைய ஐசுவரியம் அவன் பிராணனை மீட்கும்; தரித்திரனோ மிரட்டுதலைக் கேளா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களின் வெளிச்சம் சந்தோஷிப்பிக்கும்; துன்மார்க்கரின் தீபமோ அணை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ினால்மாத்திரம் வாது பிறக்கும்; ஆலோசனையைக் கேட்கிறவர்களிடத்திலோ ஞான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ஞ்சனையால் தேடின பொருள் குறைந்துபோம்; கைப்பாடாய்ச் சேர்க்கிறவனோ விருத்திய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ெடுங்காலமாய்க் காத்திருக்குதல் இருதயத்தை இளைக்கப்பண்ணும்; விரும்பினது வரும்போ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விருட்சம்போல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வசனத்தை அவமதிக்கிறவன் நாசமடைவான்; கற்பனைக்குப் பயப்படுகிறவனோ பலன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வான்களுடைய போதகம் ஜீவஊற்று; அதினால் மரணக்கண்ணிகளுக்குத் தப்ப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ற்புத்தி தயையை உண்டாக்கும்; துரோகிகளுடைய வழியோ கரடுமுரட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ியானவன் அறிவோடு நடந்துகொள்ளுகிறான், மூடனோ தன் மூடத்தனத்தை வெளிப்படுத்த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ரோகமுள்ள தூதன் தீதிலே விழுவான்; உண்மையுள்ள ஸ்தானாபதியோ ஔஷத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மதிகளைத் தள்ளுகிறவன் தரித்திரத்தையும் இலச்சையையும் அடைவான்; கடிந்துகொள்ளுதலைக் கவன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வனோ கனம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ஞ்சை நிறைவேறுவது ஆத்துமாவுக்கு இனிது; தீமையை விட்டு விலகுவது மூடருக்கு அருவருப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ோடே சஞ்சரிக்கிறவன் ஞானமடைவான்; மூடருக்குத் தோழனோ நாசம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விகளைத் தீவினை தொடரும்; நீதிமான்களுக்கோ நன்மை பலனாக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ல்லவன் தன் பிள்ளைகளின் பிள்ளைகளுக்குச் சுதந்தரம் வைத்துப்போகிறான்: பாவியின் ஆஸ்தி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ுக்காக சேர்த்துவை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ைகளின் வயல் மிகுதியான ஆகாரத்தை விளைவிக்கும்; நியாயம் கிடையாமல் கெட்டுப்போகிறவர்கள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ம்பைக் கையாடாதவன் தன் மகனைப் பகைக்கிறான்; அவன்மேல் அன்பாயிருக்கிறவனோ அவனை ஏற்கன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மான் தனக்குத் திருப்தியாகப் புசிக்கிறான்; துன்மார்க்கருடைய வயிறோ பசித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ொழிகள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2026-10-20T01:24:41Z</dcterms:created>
  <dcterms:modified xsi:type="dcterms:W3CDTF">2026-10-20T01:24:41Z</dcterms:modified>
  <dc:title>நீதிமொழிகள்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