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 (2) அன்னியபாஷை பக்தி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 (2) பரிசுத்தாவி நிறைவு பெருக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ிக்க (2) மலைகளும் அசைந்த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 (2) சத்ரு கோட்டை இடிந்து வீழ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(2) என் ரோகம் எல்லாம் தொலை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(2) ரத்தம் ரத்தம் சுத்தமாக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கிக்க (2) பாடுகளை பலன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க்க (2) சிலுவைதனை சொர்க்கம் திற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 (2) ஆத்ம பாரம் மீட்பு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(2) சுவிசேஷம் அற்புதம் விளங்குதே -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மூகம் எத்தனை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ஊற்றும் (2) வாக்குதத்த பின்மாரி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(2) வல்லமை விளங்கவே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(2) ஆவியின் வரங்களைத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டும் (2) பரிசுத்த அக்கினி போடும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ாய் ஜீவிப்பதே எனக்கு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பம் (2) உள்ளமெல்லாம் இன்பம் கொள்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 (2) பாத்திரம் 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ரண்டு(2) சமாதானம் நதியாய் பா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ண்டு (2) பாவபாரம் ஓடி மறைய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ேட்க (2) வேதம் விசுவாசம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 (2) கல்வாரியை அன்பு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2026-07-25T11:42:28Z</dcterms:created>
  <dcterms:modified xsi:type="dcterms:W3CDTF">2026-07-25T11:42:28Z</dcterms:modified>
  <dc:title>துதிப் பாடல்கள் : 490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