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ச (2) அன்னியபாஷை பக்தி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ட (2) பரிசுத்தாவி நிறைவு பெருக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ெபிக்க (2) மலைகளும் அசைந்து போ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்க (2) சத்ரு கோட்டை இடிந்து வீழ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(2) என் ரோகம் எல்லாம் தொலை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(2) ரத்தம் ரத்தம் சுத்தமாக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கிக்க (2) பாடுகளை பலன்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க்க (2) சிலுவைதனை சொர்க்கம் திறக்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ள்ள (2) ஆத்ம பாரம் மீட்பு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 (2) சுவிசேஷம் அற்புதம் விளங்குதே -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சமூகம் எத்தனை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ஊற்றும் (2) வாக்குதத்த பின்மாரி ஊ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ம் (2) வல்லமை விளங்கவே வ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ரும் (2) ஆவியின் வரங்களைத் த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ோடும் (2) பரிசுத்த அக்கினி போடும்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ாய் ஜீவிப்பதே எனக்கு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்பம் (2) உள்ளமெல்லாம் இன்பம் கொள்ள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 (2) பாத்திரம் நிரம்பி வழி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ரண்டு(2) சமாதானம் நதியாய் பாய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ருண்டு (2) பாவபாரம் ஓடி மறையுதே – இயேசுவ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ேட்க (2) வேதம் விசுவாசம்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னைக்க (2) கல்வாரியை அன்பு பெருகு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2026-06-10T10:03:27Z</dcterms:created>
  <dcterms:modified xsi:type="dcterms:W3CDTF">2026-06-10T10:03:27Z</dcterms:modified>
  <dc:title>துதிப் பாடல்கள் : 490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