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র সঙ্গে| আমি তোমায় সাহায্য করব| লোকে তোমার ভূমিতে চাষ ও বীজ বপ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র মধ্যে বহু লোক বাস করবে| সমস্ত ইস্রায়েল পরিবার ও তাদের সবাই সেখানে বাস করবে| শহর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লোকজন বাস করবে আর ধ্বংসপ্রাপ্ত স্থানগুলি নতুন করে গড়ে তো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তোমাদের মধ্যে বহু লোক ও পশুকে বাস করতে দেব| তারা বৃদ্ধি পাবে, তাদের অনেক সন্তানসন্তত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র মত তোমাতে বাস করার জন্য আমি বহু লোক আনব| আমি তা অতীতের থেকেও উত্তম করব| তখন তোমরা জান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্যাঁ, আমি বহু লোককে পরিচালিত করব, আমার প্রজা ইস্রায়েলকে তোমার দেশে পরিচালিত করব| তু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ত্তি হবে আর তাদের সন্তানদের কেড়ে নে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এই কথা বলেন, “হে ইস্রায়েল দেশ, লোকে তোমার সম্বন্ধে মন্দ কথা বলে| তার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োমার প্রজাদের ধ্বংস করেছিলে| তারা বলে তুমি তোমার প্রজাদের সন্তানদের তাদের কাছ থেকে কেড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তুমি আর প্রজাদের ধ্বংস করবে না| তাদের সন্তানদের আর নিয়ে যাবে না|” প্রভু আমার সদা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ঐসব জাতি যে তোমাকে অপমান করে তা আমি আর হতে দেব না| ঐসব লোকদের দ্বারা তুমি আর আঘাতপ্রাপ্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ুমি আর তোমার লোকদের সন্তানদের নিয়ে যাবে না|” প্রভু আমার সদাপ্রভু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প্রভুর বাক্য আমার কাছে এল;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হে মনুষ্যসন্তান, ইস্রায়েল পরিবার তাদের নিজের দেশে বাস করাকালীন মন্দ কাজের দ্বারা সেই দেশ অ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| আমার দৃষ্টিতে তারা মাসিকের দরুণ অশুচি স্ত্রীলোকের ম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দেশের প্রজাদের হত্যা করে তারা মাটিতে তাদের রক্ত ছিটিয়ে দিত| তারা তাদের মূর্ত্তি দ্ব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অশুচি করত| তাই আমি তাদের প্রতি আমার রোধ প্রকাশ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াদের জাতিগণের মধ্যে ছড়িয়ে দিয়েছি এবং দেশ সমূহের মধ্যে ছড়িয়ে দিয়েছি| তাদের মন্দ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তাদের য়োগ্য শাস্তি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ঐসব বিভিন্ন জাতির মধ্যেও তারা আমার সুনাম নষ্ট করেছে| কি ভাবে? এই সব জাতিরা বলে, ‘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লোক, কিন্তু তারা তাদের দেশ পরিত্যাগ করেছে এবং তাদের ঈশ্বরকে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ইস্রায়েলীয়রা যেখানেই গেছে সেখানেই আমার পবিত্র নাম অপবিত্র করে| তাই আমি আমার সুনাম র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ই ইস্রায়েল পরিবারকে বল, প্রভু আমার সদাপ্রভু এই কথা বলেন, ‘হে ইস্রায়েল পরিবার, তোমরা য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 সেখানেই আমার পবিত্র নাম অপবিত্র করেছ| আমি এটা বন্ধ করার ব্যবস্থা করছি| ইস্রায়েল আম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জন্য নয় কিন্তু নিজ পবিত্র নামের জন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হে মনুষ্যসন্তান, আমার হয়ে ইস্রায়েলের পর্বতগণের কাছে এই কথা বল| ইস্রায়েলের পর্বতগণক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 শুনতে ব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কাছে বল প্রভু আমার সদাপ্রভু এই কথা বলেন, ‘শএু তোমার বিরুদ্ধে মন্দ কথা বলেছে| তারা বল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হ! এখন প্রাচীন পর্বতগুলো আমাদের হ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াই আমার হয়ে ইস্রায়েলের পর্বতগণের কাছে কথা বল| তাদের বল প্রভু আমার সদাপ্রভু এই কথা বলেন, শএ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শহর ধ্বংস করেছিল এবং সব দিক থেকে তোমায় আক্রমণ করেছিল যেন তুমি অন্য জাতির হও| লোক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ফিস্ ফিস্ করে কথা বল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হে ইস্রায়েলের পর্বতগণ, প্রভু, আমার সদাপ্রভুর এই বাক্যগুলি শোন: প্রভু আমার সদাপ্রভু এই বাক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গণের, জলস্রোত সকলের ও উপত্যকাগুলির, শূন্য ধ্বংসস্থান ও পরিত্যক্ত শহরগুলির- যেখানে লুঠ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এবং যাদের নিয়ে তার চারপাশের জাতিগুলি হাসাহাসি করে, তাদের উদ্দেশ্যে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মার সদাপ্রভু বলেন, “আমি প্রতিশ্রুতি করছি, আমি আমার অন্তর্জ্বালায কথা বলব| দেখব যেন ইদো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জাতিরা আমার রোধ অনুভব করতে পারে| ঐ জাতিগণ তাদের নিজেদের স্বার্থে আমার দেশ হস্তগত করেছ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প্রতি ঘৃণা প্রকাশ করার দিনগুলো তাদের ভালোই কেটেছে| সেই দেশ তারা কেবল ধ্বংস করার জন্যই অধি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াই, ইস্রায়েল দেশ সম্বন্ধে এই কথাগুলি বল| এই কথাগুলি পাহাড়, পর্বত, জলস্রোত ও উপত্যকাগুলিক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, প্রভু আমার সদাপ্রভু এই কথা বলেন, ‘আমি আমার অন্তর্জ্বালা নিয়ে কথা বলব| কারণ ঐসব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মান তোমাদের সহ্য করতে হয়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প্রভু আমার সদাপ্রভু এই কথা বলেন, “আমিই সেই যে প্রতিশ্রুতি করেছ, আমি দিব্য দিয়ে বলছি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ধারের জাতিকে ঐসব অপমানের জন্য দুঃখ ভোগ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ঐ জাতিগণকে দেখাব যে আমার মহত্‌ নাম সত্যই পবিত্র| ঐসব জাতির মধ্যে তোমরা আমার উত্তম নাম ন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 কিন্তু আমি দেখাব যে আমি কত পবিত্র| আমার নামকে তোমাদের সম্মান করতে শেখাব আর তখন ঐসব জাতি জা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মিই প্রভু|”‘ প্রভু আমার সদাপ্রভুই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িন্তু ইস্রায়েলের পর্বতরা, তোমরা নতুন গাছের জন্ম দেবে আর আমার ইস্রায়েলীয় প্রজাদের জন্য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পন্ন করবে| আমার প্রজারা শীঘ্র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বলেছেন, “আমি তোমাকে ঐসব জাতিগণের কাছ থেকে বের করে এনে এক স্থানে জড়ো করে তোমাদের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পর আমি তোমাদের পরিস্কার করবার জন্য ও মূর্ত্তিসমূহ পূজা করে তোমরা যে অশুদ্ধতা পেয়েছিলে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ুয়ে ফেলবার জন্য আমি তোমাদের ওপর পবিত্র জল ছেট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ঈশ্বর বলেন, “আমি তোমাদের এক নতুন আত্মা দেব এবং তোমাদের চিন্তাধারা পালেট দেব| আমি তোমাদের দেহ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ের হৃদয় বের করে সেখানে নরম মানুষের হৃদয় স্থাপন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বং আমার আত্মা তোমাদের মধ্যে স্থাপন করব| এক বার আমি তোমাদের হৃদয় পরিবর্ত্তন করলেই তোম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গুলি পালন করবে| সযত্নে আমার বিধি মেনে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আমি তোমাদের পূর্বপুরুষদের যে দেশ দিয়েছি সেখানে তোমরা বাস করবে| তোমরা আমার লোক হবে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বললেন, “এছাড়াও আমি তোমাদের পরিত্রাণ করব এবং অশুচি হওয়া থেকে রক্ষা করব| আমি আজ্ঞা করব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 ফলে আর তোমাদের দেশে দুর্ভিক্ষ আন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তোমাদের প্রচুর শস্য, ফল ও ক্ষেত ভরা ফসল দেব যেন বিদেশে তোমরা ক্ষুধার জন্য লজ্জায না প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রা তোমাদের কৃত মন্দ কাজগুলি স্মরণ করবে এবং বুঝবে যে সেসব ভাল করনি| তখন তোমাদের পাপ ও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ত ভয়ঙ্কর কাজের জন্য তোমরা নিজেরাই নিজেদের ঘৃণ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আমার সদাপ্রভু বলেন, “এ কাজ আমি আমার নিজের মঙ্গলের জন্য করছি, তোমাদের জন্য নয়- এ কথা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মনে রাখো এট আমি চাই| হে ইস্রায়েল, তোমরা যে ভাবে জীবনযাপন করেছ তার জন্য তোমাদের লজ্জ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ণ্ন হওয়া উচিত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ভু আমার সদাপ্রভু এইসব কথা বলেন, “যেদিন আমি তোমার পাপ ধোব, সে দিন আমি আবার লোকদের শহরে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| সেই সব ধ্বংসিত শহর আবার গড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লোকরা আবার সেই জনবসতিহীন শূন্য জমি কর্ষণ করবে| তাই অন্যরা পাশ দিয়ে গেলে ধ্বংসস্তূপ দেখতে প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া বলবে, ‘অতীতে এই দেশ ধ্বংস হয়ে গিয়েছিল কিন্তু এখন তা এদোন উদ্য়ানের মত| শহরগুলো ধ্বংস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সেগুলো ধ্বংসস্থান ও শূন্য হয়ে গিয়েছিল কিন্তু এখন তা সুরক্ষিত এবং লোকে সেখানে বাস কর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ঈশ্বর বললেন, “তখন যে জাতিরা এখনও তোমাদের চারধারে রয়েছে তারা জানবে যে আমিই প্রভু এবং আমিই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স্থান আবার গেঁথেছি, ফাঁকা দেশে আবার রোপণ করেছি| আমি প্রভুই বলছি এবং আমিই এসব ঘটা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ভু আমার সদাপ্রভু এই সব কথাগুলি বলেন, “আমি ইস্রায়েল পরিবারকে আমার কাছে আসতে দেব এবং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র জন্য তাদের আমার কাছে অনুরোধ করতে দেব| আমি তাদের বহুসংখ্যক করে দেব আর তারা একটি মেষের প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বিত্র উত্সবগুলির সময় জেরুশালেম যেমন মেষপালে ও ছাগপালে পূর্ণ হয়ে যায়, সেই একই ভাবে শহরগুলো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স্তূপগুলো লোকজনে ভরে যাবে; তখন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2026-10-22T10:53:11Z</dcterms:created>
  <dcterms:modified xsi:type="dcterms:W3CDTF">2026-10-22T10:53:11Z</dcterms:modified>
  <dc:title>যিহিষ্কেল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