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Ephraim feeds on wind, and follows after the east wind: he daily increases lies and desolation; and they do make a covenant with the Assyrians, and oil is carried into Egyp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Ephraim feeds on wind, and follows after the east wind: he daily increases lies and desolation; and they do make a covenant with the Assyrians, and oil is carried into Egyp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Ephraim feeds on wind, and follows after the east wind: he daily increases lies and desolation; and they do make a covenant with the Assyrians, and oil is carried into Egyp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has also a controversy with Judah, and will punish Jacob according to his ways; according to his doings will he recompense h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has also a controversy with Judah, and will punish Jacob according to his ways; according to his doings will he recompense h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ook his brother by the heel in the womb, and by his strength he had power with God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ook his brother by the heel in the womb, and by his strength he had power with God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he had power over the angel, and prevailed: he wept, and made supplication unto him: he found him in Bethel, and there he spoke with u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he had power over the angel, and prevailed: he wept, and made supplication unto him: he found him in Bethel, and there he spoke with us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n the LORD God of hosts; the LORD is his memoria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urn you to your God: keep mercy and judgment and wait on your God continuall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urn you to your God: keep mercy and judgment and wait on your God continuall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is a merchant, the balances of deceit are in his hand: he loves to oppres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Ephraim said, Yet I am become rich, I have found me out substance: in all my labours they shall find none iniquity in me that were si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Ephraim said, Yet I am become rich, I have found me out substance: in all my labours they shall find none iniquity in me that were si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that am the LORD your God from the land of Egypt will yet make you to dwell in tabernacles, as in the days of the solemn feas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that am the LORD your God from the land of Egypt will yet make you to dwell in tabernacles, as in the days of the solemn feas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also spoken by the prophets, and I have multiplied visions, and used similitudes, by the ministry of the prophet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also spoken by the prophets, and I have multiplied visions, and used similitudes, by the ministry of the prophet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s there iniquity in Gilead? surely they are vanity: they sacrifice bullocks in Gilgal; yea, their altars are as heaps in the furrows of the field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s there iniquity in Gilead? surely they are vanity: they sacrifice bullocks in Gilgal; yea, their altars are as heaps in the furrows of the field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Jacob fled into the country of Syria, and Israel served for a wife, and for a wife he kept sheep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Jacob fled into the country of Syria, and Israel served for a wife, and for a wife he kept sheep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by a prophet the LORD brought Israel out of Egypt, and by a prophet was he preserv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by a prophet the LORD brought Israel out of Egypt, and by a prophet was he preserv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Ephraim provoked him to anger most bitterly: therefore shall he leave his blood upon him, and his reproach shall his LORD return unto hi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Ephraim provoked him to anger most bitterly: therefore shall he leave his blood upon him, and his reproach shall his LORD return unto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காற்றை மேய்ந்து, கொண்டற்காற்றைப் பின்தொடருகிறான்; அவன் நாள்தோறும் பொய்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ையும் வர்த்திக்கப்பண்ணி, அசீரியரோடே உடன்படிக்கை பண்ணுகிறான்; எகிப்துக்கு எண்ண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போக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வோடும் கர்த்தருக்கு வழக்கு இருக்கிறது; அவர் யாக்கோபை அவன் வழிகளுக்குத்தக்க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க்கப்போகிறார்; அவன் கிரியைகளுக்குத்தக்கதாக அவனுக்கு நீதியைச் சரிக்கட்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ாயின் கர்ப்பத்திலே தன் சகோதரனுடைய குதிகாலைப் பிடித்தான், தன் பெலத்தினால் தேவன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ரா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ூதனானவரோடே போராடி மேற்கொண்டான், அழுது அவரை நோக்கிக் கெஞ்சினான்; பெத்தேலிலே அவர் அ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 சந்தித்து, அவ்விடத்திலும் நம்மோடே பேச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அவர் சேனைகளின் தேவன்; யேகோவா என்பது அவருடைய நாமசங்கீர்த்த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ோதும் நீ உன் தேவனிடத்தில் திரும்பு; தயவையும் நியாயத்தையும் கைக்கொண்டு, இடைவிடாமல் உன் த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ொண்ட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யாபாரி, கள்ளத்தராசு அவன் கையில் இருக்கிறது; அநியாயஞ்செய்ய விரும்ப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: நான் ஐசுவரியவானானேன்; நான் பொருளைச் சம்பாதித்தேன்; நான் பிரயாசப்பட்டுத் தேட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வற்றிலும் பாவமாகிய அக்கிரமம் என்னிடத்தில் கண்டுபிடிக்கப்படுவதில்லையென்று சொல்ல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 எகிப்துதேசத்திலிருந்து அழைத்துவந்தது முதற்கொண்டு உன் தேவனாகிய கர்த்தராயிருக்கிற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டிகை நாட்களில் செய்யப்படுகிறதுபோல், திரும்பவும் உன்னைக் கூடாரங்களில் தாபரிக்க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தீர்க்கதரிசிகளோடே சொன்னேன்; நான் அநேகம் தரிசனங்களை அருளினேன்; தீர்க்கதரிசிகளை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வமைகளால் பேச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 அக்கிரம ஸ்தலமோ? ஆம், அவர்கள் அபத்தரானார்கள்; கில்காலிலே காளைகளைப் பலியிட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ைய பீடங்கள் வயல்வரப்புகளிலிருக்கிற கற்குவியல்களைப்போ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ு சீரியாதேசத்துக்கு ஓடிப்போய், இஸ்ரவேல் ஒரு பெண்ணுக்காக ஊழியஞ்செய்து, ஒரு பெண்ணுக்காக ஆ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ய்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ஒரு தீர்க்கதரிசியைக் கண்டு இஸ்ரவேலை எகிப்திலிருந்து புறப்படப்பண்ணின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யினால் காக்க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ிராயீமோ அவரை மிகவும் கோபப்படுத்தினான்; ஆகையால் அவனுடைய ஆண்டவர் அவனுடைய இரத்தப்பழ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மேல் சுமத்தி, அவன் செய்த நிந்தையை அவன்மேல் திருப்ப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2026-10-21T01:50:40Z</dcterms:created>
  <dcterms:modified xsi:type="dcterms:W3CDTF">2026-10-21T01:50:40Z</dcterms:modified>
  <dc:title>ஓசியா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