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தேவன் நோவாவையும், அவன் குமாரரையும் ஆசீர்வதித்து: நீங்கள் பலுகிப் பெருகி, பூமியை நிரப்ப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ைப்பற்றிய பயமும் அச்சமும் பூமியிலுள்ள சகல மிருகங்களுக்கும், ஆகாயத்தில் உள்ள சகல பறவைகளுக்கும் உண்டாயிருக்கும்; பூமியிலே நடமாடுகிற யாவும், சமுத்திரத்தின் மச்சங்கள் யாவும், உங்களுக்குக் கையளிக்கப்பட்டன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ைப்பற்றிய பயமும் அச்சமும் பூமியிலுள்ள சகல மிருகங்களுக்கும், ஆகாயத்தில் உள்ள சகல பறவைகளுக்கும் உண்டாயிருக்கும்; பூமியிலே நடமாடுகிற யாவும், சமுத்திரத்தின் மச்சங்கள் யாவும், உங்களுக்குக் கையளிக்கப்பட்டன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டமாடுகிற ஜீவஜந்துக்கள் யாவும், உங்களுக்கு ஆகாரமாய் இருப்பதாக; பசும் பூண்டுகளை உங்களுக்குத் தந்ததுபோல, அவைகள் எல்லாவற்றையும் உங்களுக்குத் தந்த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ாம்சத்தை அதின் உயிராகிய இரத்தத்தோடே புசிக்கவேண்ட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ுக்கு உயிராயிருக்கிற உங்கள் இரத்தத்திற்காகப் பழிவாங்குவேன்; சகல ஜீவஜந்துக்களிடத்திலும் மனுஷனிடத்திலும் பழிவாங்குவேன்; மனுஷனுடைய உயிருக்காக அவனவன் சகோதரனிடத்தில் பழிவாங்க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ுக்கு உயிராயிருக்கிற உங்கள் இரத்தத்திற்காகப் பழிவாங்குவேன்; சகல ஜீவஜந்துக்களிடத்திலும் மனுஷனிடத்திலும் பழிவாங்குவேன்; மனுஷனுடைய உயிருக்காக அவனவன் சகோதரனிடத்தில் பழிவாங்க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ஷன் தேவசாயலில் உண்டாக்கப்பட்டபடியால், மனுஷனுடைய இரத்தத்தை எவன் சிந்துகிறானோ, அவனுடைய இரத்தம் மனுஷனாலே சிந்தப்படக்கடவ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ஷன் தேவசாயலில் உண்டாக்கப்பட்டபடியால், மனுஷனுடைய இரத்தத்தை எவன் சிந்துகிறானோ, அவனுடைய இரத்தம் மனுஷனாலே சிந்தப்படக்கடவ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பலுகிப் பெருகி, பூமியிலே திரளாய் வர்த்தித்து விருத்தியாகுங்கள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தேவன் நோவாவையும் அவன் குமாரரையும் நோக்கி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ோடும் உங்களுக்குப் பின்வரும் உங்கள் சந்ததியோட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ோடே பேழையிலிருந்து புறப்பட்ட சகல ஜீவஜந்துக்கள்முதல் இனிப் பூமியில் உண்டாகப்போகிற சகல ஜீவஜந்துக்கள்பரியந்தம், பறவைகளோடும், நாட்டு மிருகங்களோடும், உங்களிடத்தில் இருக்கிற பூமியிலுள்ள சகல காட்டு மிருகங்களோடும் என் உடன்படிக்கையை ஏற்படுத்துகிறேன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ோடே பேழையிலிருந்து புறப்பட்ட சகல ஜீவஜந்துக்கள்முதல் இனிப் பூமியில் உண்டாகப்போகிற சகல ஜீவஜந்துக்கள்பரியந்தம், பறவைகளோடும், நாட்டு மிருகங்களோடும், உங்களிடத்தில் இருக்கிற பூமியிலுள்ள சகல காட்டு மிருகங்களோடும் என் உடன்படிக்கையை ஏற்படுத்துகிறேன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ி மாம்சமானவைகளெல்லாம் ஜலப்பிரளயத்தினால் சங்கரிக்கப்படுவதில்லையென்றும், பூமியை அழிக்க இனி ஜலப்பிரளயம் உண்டாவதில்லையென்றும், உங்களோடே என் உடன்படிக்கையை ஏற்படுத்துகிறேன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ி மாம்சமானவைகளெல்லாம் ஜலப்பிரளயத்தினால் சங்கரிக்கப்படுவதில்லையென்றும், பூமியை அழிக்க இனி ஜலப்பிரளயம் உண்டாவதில்லையென்றும், உங்களோடே என் உடன்படிக்கையை ஏற்படுத்துகிறேன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 தேவன்: எனக்கும் உங்களுக்கும், உங்களிடத்தில் இருக்கும் சகல ஜீவஜந்துக்களுக்கும், நித்திய தலைமுறைகளுக்கென்று நான் செய்கிற உடன்படிக்கையின் அடையாளமாக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 தேவன்: எனக்கும் உங்களுக்கும், உங்களிடத்தில் இருக்கும் சகல ஜீவஜந்துக்களுக்கும், நித்திய தலைமுறைகளுக்கென்று நான் செய்கிற உடன்படிக்கையின் அடையாளமாக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வில்லை மேகத்தில் வைத்தேன்; அது எனக்கும் பூமிக்கும் உண்டான உடன்படிக்கைக்கு அடையாளமாய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பூமிக்கு மேலாய் மேகத்தை வருவிக்கும்போது, அந்த வில் மேகத்தில் தோன்ற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எல்லா மாம்சஜீவன்களையும் அழிக்க இனி ஜலமானது பிரளயமாய்ப் பெருகாதபடிக்கு எனக்கும் உங்களுக்கும் மாம்சமான சகல ஜீவஜந்துக்களுக்கும் உண்டான என் உடன்படிக்கையை நினைவுகூர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எல்லா மாம்சஜீவன்களையும் அழிக்க இனி ஜலமானது பிரளயமாய்ப் பெருகாதபடிக்கு எனக்கும் உங்களுக்கும் மாம்சமான சகல ஜீவஜந்துக்களுக்கும் உண்டான என் உடன்படிக்கையை நினைவுகூர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வில் மேகத்தில் தோன்றும்போது, தேவனுக்கும் பூமியின்மேலுள்ள சகலவித மாம்சஜீவன்களுக்கும் உண்டான நித்திய உடன்படிக்கையை நான் நினைவுகூரும்படிக்கு அதை நோக்கிப்பார்ப்ப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வில் மேகத்தில் தோன்றும்போது, தேவனுக்கும் பூமியின்மேலுள்ள சகலவித மாம்சஜீவன்களுக்கும் உண்டான நித்திய உடன்படிக்கையை நான் நினைவுகூரும்படிக்கு அதை நோக்கிப்பார்ப்ப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ு எனக்கும், பூமியின்மேலுள்ள மாம்சமான யாவுக்கும், நான் ஏற்படுத்தின உடன்படிக்கையின் அடையாளம் என்று நோவாவோடே சொன்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ு எனக்கும், பூமியின்மேலுள்ள மாம்சமான யாவுக்கும், நான் ஏற்படுத்தின உடன்படிக்கையின் அடையாளம் என்று நோவாவோடே சொன்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ேழையிலிருந்து புறப்பட்ட நோவாவின் குமாரர், சேம் காம் யாப்பேத் என்பவர்களே. காம் கானானுக்குத் தகப்ப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ம்மூவரும் நோவாவின் குமாரர்; இவர்களாலே பூமியெங்கும் ஜனங்கள் பரம்ப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ோவா பயிரிடுகிறவனாகி, திராட்சத்தோட்டத்தை நாட்டி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திராட்சரசத்தைக் குடித்து, வெறிகொண்டு, தன் கூடாரத்தில் வஸ்திரம் விலகிப் படுத்திரு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ானானுக்குத் தகப்பனாகிய காம் தன் தகப்பனுடைய நிர்வாணத்தைக் கண்டு, வெளியில் இருந்த தன் சகோதரர் இருவருக்கும் அறிவித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ானானுக்குத் தகப்பனாகிய காம் தன் தகப்பனுடைய நிர்வாணத்தைக் கண்டு, வெளியில் இருந்த தன் சகோதரர் இருவருக்கும் அறிவி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சேமும் யாப்பேத்தும் ஒரு வஸ்திரத்தை எடுத்துத் தங்கள் இருவருடைய தோள்மேலும் போட்டுக் கொண்டு, பின்னிட்டு வந்து, தங்கள் தகப்பனுடைய நிர்வாணத்தை மூடினார்கள்; அவர்கள் எதிர்முகமாய்ப் போகாதபடியினால், தங்கள் தகப்பனுடைய நிர்வாணத்தைக் காண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சேமும் யாப்பேத்தும் ஒரு வஸ்திரத்தை எடுத்துத் தங்கள் இருவருடைய தோள்மேலும் போட்டுக் கொண்டு, பின்னிட்டு வந்து, தங்கள் தகப்பனுடைய நிர்வாணத்தை மூடினார்கள்; அவர்கள் எதிர்முகமாய்ப் போகாதபடியினால், தங்கள் தகப்பனுடைய நிர்வாணத்தைக் காணவ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ோவா திராட்சரசத்தின் வெறி தெளிந்து விழித்தபோது, தன் இளைய குமாரன் தனக்குச் செய்ததை அறிந்து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னான் சபிக்கப்பட்டவன், தன் சகோதரரிடத்தில் அடிமைகளுக்கு அடிமையாயிருப்பா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ேமுடைய தேவனாகிய கர்த்தருக்கு ஸ்தோத்திரம் உண்டாவதாக; கானான் அவனுக்கு அடிமையாயிருப்ப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ாப்பேத்தை தேவன் விருத்தியாக்குவார்; அவன் சேமுடைய கூடாரங்களில் குடியிருப்பான்; கானான் அவனுக்கு அடிமையாயிருப்பா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லப்பிரளயத்துக்குப்பின்பு நோவா முந்நூற்று ஐம்பது வருஷம் உயிரோடிரு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ோவாவின் நாட்களெல்லாம் தொளாயிரத்து ஐம்பது வருஷம்; அவன் மர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దేవుడు నోవహును అతని కుమారులను ఆశీర్వదించిమీరు ఫలించి అభివృద్ధి పొంది భూమిని నింప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ీ భయమును మీ బెదురును అడవి జంతువు లన్నిటికిని ఆకాశపక్షులన్నిటికిని నేలమీద ప్రాకు ప్రతి పురుగు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ుద్రపు చేపలన్నిటికిని కలుగును; అవి మీ చేతి కప్పగింపబడి 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్రాణముగల సమస్త చరములు మీకు ఆహారమగును; పచ్చని కూర మొక్కల నిచ్చినట్లు వాటిని మీకిచ్చ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యినను మాంస మును దాని రక్తముతో మీరు తినకూడదు; రక్తమే దాని ప్రాణ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రియు మీకు ప్రాణమైన మీ రక్తమును గూర్చి విచారణ చేయుదును; దానిగూర్చి ప్రతిజంతువును నరులను విచార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దును; ప్రతి నరుని ప్రాణమును గూర్చి వాని సహోదరుని విచారణ చేయ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రుని రక్తమును చిందించు వాని రక్తము నరునివలననే చిందింప బడును; ఏలయనగా దేవుడు తన స్వరూపమందు నర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ీరు ఫలించి అభివృద్ధి నొందుడి; మీరు భూమిమీద సమృద్ధిగా సంతానము కని విస్తరించుడని వా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రియు దేవుడు నోవహు అతని కుమారు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ఇదిగో నేను మీతోను మీ తదనంతరము మీ సంతాన ముతోను మీతోకూడనున్న ప్రతి జీవితో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పక్షులేమి పశువులేమి మీతోకూడ సమస్తమైన భూజంతువులేమి ఓడలోనుండి బయటికి వచ్చిన సమస్త భూజంతువులతోన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బంధన స్థిరపర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ేను మీతో నా నిబంధన స్థిరపరచుదును; సమస్త శరీరులు ప్రవాహ జలములవలన ఇకను లయపరచబడరు; భూమిని నాశ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టకు ఇకను జలప్రవాహము కలుగదని పలి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రియు దేవుడునాకును మీకును మీతోకూడనున్న సమస్త జీవరాసులకును మధ్య నేను తరతరములకు ఏర్ప రచుచ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బంధనకు గురుతు ఇద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ేఘములో నా ధనుస్సును ఉంచితిని; అది నాకును భూమికిని మధ్య నిబంధ నకు గురుతుగా 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భూమిపైకి నేను మేఘమును రప్పించునప్పుడు ఆ ధనుస్సు మేఘములో కన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ప్పుడు నాకును మీకును సమస్త జీవరాసులకును మధ్యనున్న నా నిబంధనను జ్ఞాపకము చేసికొందును గనుక సమస్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రీరులను నాశనము చేయుటకు ఆలాగు ప్రవాహముగా నీళ్లు ర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 ధనుస్సు మేఘములో నుండును. నేను దాని చూచి దేవునికిని భూమిమీదనున్న సమస్త శరీరులలో ప్రాణముగల ప్ర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కిని మధ్యనున్న నిత్య నిబంధనను జ్ఞాపకము చేసికొందు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రియు దేవుడు నాకును భూమిమీదనున్న సమస్తశరీరులకును మధ్య నేను స్థిరపరచిన నిబంధనకు గురుతు ఇదే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ోవహు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ఓడలోనుండి వచ్చిన నోవహు కుమారులు షేము హాము యాపెతనువారు; హాము కనానుకు తండ్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ఈ ముగ్గురు నోవహు కుమారులు; వీరి సంతానము భూమియందంతట వ్యా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ోవహు వ్యవసాయము చేయనారంభించి, ద్రాక్షతోట 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పిమ్మట ద్రాక్షారసము త్రాగి మత్తుడై తన గుడారములో వస్త్రహీనుడుగా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ప్పుడు కనానుకు తండ్రియైన హాము తన తండ్రి వస్త్రహీనుడై యుండుట చూచి బయటనున్న తన యిద్దరు సహోదర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 సంగతి తెలి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ప్పుడు షేమును యాపెతును వస్త్రమొకటి తీసికొని తమ యిద్దరి భుజములమీద వేసికొని వెనుకకు నడిచి వెళ్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మ తండ్రి దిసమొలను కప్పిరి; వారి ముఖములు వెనుకతట్టు ఉండ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ప్పుడు నోవహు మత్తునుండి మేలుకొని తన చిన్నకుమారుడు చేసినదానిని తెలి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కనాను శపింపబడినవాడై తన సహోదరులకు దాసాను దాసుడగును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మరియు అతడు షేము దేవుడైన యెహోవా స్తుతింపబడునుగాక కనాను అతనికి దాసుడ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దేవుడు యాపెతును విశాలపరచును అతడు షేము గుడారములలో నివసించును అతనికి కనాను దాసుడగును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ఆ జలప్రవాహము గతించిన తరువాత నోవహు మూడువందల ఏబది యేండ్లు బ్రది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నోవహు బ్రదికిన దినములన్నియు తొమి్మదివందల ఏబది యేండ్లు; అప్పు డతడు మృతిబ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2026-10-21T01:59:01Z</dcterms:created>
  <dcterms:modified xsi:type="dcterms:W3CDTF">2026-10-21T01:59:01Z</dcterms:modified>
  <dc:title>ఆదికాండము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