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் செய்து முடிந்தபின்பு, பிரபுக்கள் என்னிடத்தில் சேர்ந்து: இஸ்ரவேல் ஜனங்களும், ஆசாரியரும் லேவியரும் ஆகிய இவர்கள், கானானியர், ஏத்தியர் பெரிசியர், எபூசியர், அம்மோனியர், மோவாபியர், எகிப்தியர், அம்மோரியர் என்னும் இந்த தேசங்களின் ஜனங்களுக்கும், அவர்களுடைய அருவருப்புகளுக்கும் விலகியிருக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் செய்து முடிந்தபின்பு, பிரபுக்கள் என்னிடத்தில் சேர்ந்து: இஸ்ரவேல் ஜனங்களும், ஆசாரியரும் லேவியரும் ஆகிய இவர்கள், கானானியர், ஏத்தியர் பெரிசியர், எபூசியர், அம்மோனியர், மோவாபியர், எகிப்தியர், அம்மோரியர் என்னும் இந்த தேசங்களின் ஜனங்களுக்கும், அவர்களுடைய அருவருப்புகளுக்கும் விலகியிருக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் செய்து முடிந்தபின்பு, பிரபுக்கள் என்னிடத்தில் சேர்ந்து: இஸ்ரவேல் ஜனங்களும், ஆசாரியரும் லேவியரும் ஆகிய இவர்கள், கானானியர், ஏத்தியர் பெரிசியர், எபூசியர், அம்மோனியர், மோவாபியர், எகிப்தியர், அம்மோரியர் என்னும் இந்த தேசங்களின் ஜனங்களுக்கும், அவர்களுடைய அருவருப்புகளுக்கும் விலகியிரு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வர்த்தமானத்தை நான் கேட்டபொழுது, என் வஸ்திரத்தையும் என் சால்வையையும் நான் கிழித்து, என் தலையிலும் என் தாடியிலுமுள்ள மயிரைப் பிடுங்கித் திகைத்தவனாய் உட்கார்ந்திருந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வர்த்தமானத்தை நான் கேட்டபொழுது, என் வஸ்திரத்தையும் என் சால்வையையும் நான் கிழித்து, என் தலையிலும் என் தாடியிலுமுள்ள மயிரைப் பிடுங்கித் திகைத்தவனாய் உட்கார்ந்திருந்த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றையிருப்பிலிருந்து வந்தவர்களுடைய குற்றத்தினிமித்தம் இஸ்ரவேலுடைய தேவனின் வார்த்தைகளுக்கு நடுங்குகிற யாவரும், என்னோடே கூடிக்கொண்டார்கள்; நானோ அந்திப்பலி செலுத்தப்படுமட்டும் திகைத்தவனாய் உட்கார்ந்துகொண்டிருந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றையிருப்பிலிருந்து வந்தவர்களுடைய குற்றத்தினிமித்தம் இஸ்ரவேலுடைய தேவனின் வார்த்தைகளுக்கு நடுங்குகிற யாவரும், என்னோடே கூடிக்கொண்டார்கள்; நானோ அந்திப்பலி செலுத்தப்படுமட்டும் திகைத்தவனாய் உட்கார்ந்துகொண்டிருந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ிப்பலி நேரத்திலே நான் துக்கத்தோடே எழுந்து, கிழித்துக்கொண்ட வஸ்திரத்தோடும் சால்வையோடும் முழங்காற்படியிட்டு, என்கைகளை என் தேவனாகிய கர்த்தருக்கு நேராக விரித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ிப்பலி நேரத்திலே நான் துக்கத்தோடே எழுந்து, கிழித்துக்கொண்ட வஸ்திரத்தோடும் சால்வையோடும் முழங்காற்படியிட்டு, என்கைகளை என் தேவனாகிய கர்த்தருக்கு நேராக விரித்த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தேவனே, நான் என்முகத்தை என் தேவனாகிய உமக்கு முன்பாக ஏறெடுக்க வெட்கிக் கலங்குகிறேன்; எங்கள் அக்கிரமங்கள் எங்கள் தலைக்குமேலாகப் பெருகிற்று; எங்கள் குற்றம் வானபரியந்தம் வளர்ந்து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தேவனே, நான் என்முகத்தை என் தேவனாகிய உமக்கு முன்பாக ஏறெடுக்க வெட்கிக் கலங்குகிறேன்; எங்கள் அக்கிரமங்கள் எங்கள் தலைக்குமேலாகப் பெருகிற்று; எங்கள் குற்றம் வானபரியந்தம் வளர்ந்து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எங்கள் தேவனாகிய கர்த்தர் எங்களிலே தப்பின சிலரை மீதியாக வைக்கவும் தம்முடைய பரிசுத்தஸ்தலத்தில் எங்களுக்கு ஒரு குச்சைக் கொடுக்கவும், இப்படியே எங்கள் தேவன் எங்கள் கண்களைப் பிரகாசிப்பித்து, எங்கள் அடிமைத்தனத்திலே எங்களுக்குக் கொஞ்சம் உயிர் கொடுக்கவும், அவராலே கொஞ்சநேரமாவது கிருபைகிடைத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எங்கள் தேவனாகிய கர்த்தர் எங்களிலே தப்பின சிலரை மீதியாக வைக்கவும் தம்முடைய பரிசுத்தஸ்தலத்தில் எங்களுக்கு ஒரு குச்சைக் கொடுக்கவும், இப்படியே எங்கள் தேவன் எங்கள் கண்களைப் பிரகாசிப்பித்து, எங்கள் அடிமைத்தனத்திலே எங்களுக்குக் கொஞ்சம் உயிர் கொடுக்கவும், அவராலே கொஞ்சநேரமாவது கிருபைகிடை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எங்கள் தேவனாகிய கர்த்தர் எங்களிலே தப்பின சிலரை மீதியாக வைக்கவும் தம்முடைய பரிசுத்தஸ்தலத்தில் எங்களுக்கு ஒரு குச்சைக் கொடுக்கவும், இப்படியே எங்கள் தேவன் எங்கள் கண்களைப் பிரகாசிப்பித்து, எங்கள் அடிமைத்தனத்திலே எங்களுக்குக் கொஞ்சம் உயிர் கொடுக்கவும், அவராலே கொஞ்சநேரமாவது கிருபைகிடைத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எங்கள் தேவனே, நாங்கள் இனி என்னசொல்வோம்; தேவரீர் உமது ஊழியக்காரராகிய தீர்க்கதரிசிகளைக் கொண்டு, கற்பித்த உமது கற்பனைகளை விட்டுவிட்ட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எங்கள் தேவனே, நாங்கள் இனி என்னசொல்வோம்; தேவரீர் உமது ஊழியக்காரராகிய தீர்க்கதரிசிகளைக் கொண்டு, கற்பித்த உமது கற்பனைகளை விட்டுவிட்ட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ுதந்தரிக்கிறதற்கு உட்பிரவேசிக்கும் தேசமானது, தேசாதேசங்களுடைய ஜனங்களின் அசங்கியத்தினாலும், அவர்கள் அதை ஒரு முனைதொடங்கி மறுமுனைமட்டும் நிறையப்பண்ணின அவர்களுடைய அருவருப்புகளினாலும் அவர்களுடைய அசுத்தத்தினாலும், தீட்டுப்பட்டத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ுதந்தரிக்கிறதற்கு உட்பிரவேசிக்கும் தேசமானது, தேசாதேசங்களுடைய ஜனங்களின் அசங்கியத்தினாலும், அவர்கள் அதை ஒரு முனைதொடங்கி மறுமுனைமட்டும் நிறையப்பண்ணின அவர்களுடைய அருவருப்புகளினாலும் அவர்களுடைய அசுத்தத்தினாலும், தீட்டுப்பட்டத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எங்கள் தேவனே, எங்கள் பொல்லாத செய்கைகளினாலும், எங்கள் பெரிய குற்றத்தினாலும், இவைகளெல்லாம் எங்கள்மேல் வந்தும், தேவரீர் எங்கள் அக்கிரமத்துக்குத்தக்க ஆக்கினையை எங்களுக்கு இடாமல், எங்கள் இப்படித் தப்பவிட்டிருக்கையி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எங்கள் தேவனே, எங்கள் பொல்லாத செய்கைகளினாலும், எங்கள் பெரிய குற்றத்தினாலும், இவைகளெல்லாம் எங்கள்மேல் வந்தும், தேவரீர் எங்கள் அக்கிரமத்துக்குத்தக்க ஆக்கினையை எங்களுக்கு இடாமல், எங்கள் இப்படித் தப்பவிட்டிருக்கையி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எங்கள் தேவனே, எங்கள் பொல்லாத செய்கைகளினாலும், எங்கள் பெரிய குற்றத்தினாலும், இவைகளெல்லாம் எங்கள்மேல் வந்தும், தேவரீர் எங்கள் அக்கிரமத்துக்குத்தக்க ஆக்கினையை எங்களுக்கு இடாமல், எங்கள் இப்படித் தப்பவிட்டிருக்கையி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உமது கற்பனைகளை வீணாக்கவும், இந்த அருவருப்புகளுள்ள ஜனங்களோடே சம்பந்தங்கலக்கவும் தகுமோ? அப்படிச் செய்தால், எங்களில் ஒருவரும் மீந்து தப்பாதபடிக்கு, தேவரீர் எங்களை நிர்மூலமாக்குமட்டும் எங்கள்மேல் கோபமாயிருப்பீரல்லவ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உமது கற்பனைகளை வீணாக்கவும், இந்த அருவருப்புகளுள்ள ஜனங்களோடே சம்பந்தங்கலக்கவும் தகுமோ? அப்படிச் செய்தால், எங்களில் ஒருவரும் மீந்து தப்பாதபடிக்கு, தேவரீர் எங்களை நிர்மூலமாக்குமட்டும் எங்கள்மேல் கோபமாயிருப்பீரல்லவ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ாகிய கர்த்தாவே, நீர் நீதியுள்ளவர்; ஆகையால் இந்நாளில் இருக்கிறதுபோல நாங்கள் தப்பி மீந்திருக்கிறோம்; இதோ, நாங்கள் உமக்கு முன்பாகக் குற்றத்திற்குள்ளானவர்கள்; இதினிமித்தம் நாங்கள் உமக்கு முன்பாக நிற்கத்தக்கவர்கள் அல்ல என்று பிரார்த்தித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ாகிய கர்த்தாவே, நீர் நீதியுள்ளவர்; ஆகையால் இந்நாளில் இருக்கிறதுபோல நாங்கள் தப்பி மீந்திருக்கிறோம்; இதோ, நாங்கள் உமக்கு முன்பாகக் குற்றத்திற்குள்ளானவர்கள்; இதினிமித்தம் நாங்கள் உமக்கு முன்பாக நிற்கத்தக்கவர்கள் அல்ல என்று பிரார்த்தித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ாகிய கர்த்தாவே, நீர் நீதியுள்ளவர்; ஆகையால் இந்நாளில் இருக்கிறதுபோல நாங்கள் தப்பி மீந்திருக்கிறோம்; இதோ, நாங்கள் உமக்கு முன்பாகக் குற்றத்திற்குள்ளானவர்கள்; இதினிமித்தம் நாங்கள் உமக்கு முன்பாக நிற்கத்தக்கவர்கள் அல்ல என்று பிரார்த்தி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ఈ సంగతులు సమాప్తమైన తరువాత పెద్దలు నా యొద్దకు వచ్చిఇశ్రాయేలీయులును యాజకులును లేవీయు 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ానీయులు హిత్తీయులు పెరిజ్జీయులు యెబూ సీయులు అమ్మోనీయులు మోయాబీయులు ఐగుప్తీయులు అమోరీయులు అను దేశ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లోనుండి తమ్మును తాము వేరు పరచుకొనక, వారు చేయు అసహ్యమైన కార్యములను తామే చేయ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ి కుమార్తెలను పెండ్లి చేసికొనుచు, తమ కుమారులకును తీసికొనుచు, పరిశుద్ధ సంతతిగా ఉండవలసిన తామ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పు జనులతో కలిసి కొనినవారైరి. ఈ అపరాధము చేసినవారిలో పెద్దలును అధికారులును నిజముగా ముఖ్యుల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ిర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ఈ సంగతి విని నా వస్త్రమును పై దుప్పటిని చింపుకొని, నా తల వెండ్రుకలను నా గడ్డపు వెండ్రుక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రికి వేసికొని విభ్రాంతిపడి కూర్చ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చెరపట్ట బడినవారి అపరాధమును చూచి, ఇశ్రాయేలీయుల దేవుని మాటకు భయపడిన వారందరును నాయొద్దకు క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రి. నేను విభ్రాంతిపడి సాయంత్రపు అర్పణ వేళవరకు కూర్చ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ాయంత్రపు అర్పణ వేళను శ్రమ తీరగా నేను లేచి, నా వస్త్రమును పై దుప్పటిని చింపుకొని మోకాళ్లమీద ప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దేవుడైన యెహోవాతట్టు చేతులెతి 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దేవా నా దేవా, నా ముఖము నీ వైపు ఎత్తి కొనుటకు సిగ్గుపడి ఖిన్నుడనై యున్నాను. మా దోషములు మా తల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ైగా హెచ్చియున్నవి, మా అపరాధము ఆకాశమంత యెత్తుగా పెరిగ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ా పితరుల దినములు మొదలుకొని నేటివరకు మేము మిక్కిలి అపరాధులము; మా దోషములనుబట్టి మేమును మా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ును మా యాజకులును అన్యదేశముల రాజుల వశమున కును ఖడ్గమునకును చెరకును దోపునకును నేటిదినమున నున్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పబడుటచేత మిగుల సిగ్గునొందినవార మై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తే ఇప్పుడు మా దేవుడు మా నేత్రములకు వెలుగిచ్చి, మా దాస్యములో మమ్మును కొంచెము తెప్పరిల్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ేయునట్లుగాను, మాలో ఒక శేషము ఉండ నిచ్చినట్లుగాను, తన పరిశుద్ధస్థలమందు మమ్మును స్థిరపరచునట్లుగాను,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 కొంతమట్టుకు మాయెడల దయ చూప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ిజముగా మేము దాసులమైతివిు; అయితే మా దేవుడవైన నీవు మా దాస్యములో మమ్మును విడువక, పారసీకదేశ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లయెదుట మాకు దయ కనుపరచి, మేము తెప్పరిల్లునట్లుగా మా దేవుని మందిరమును నిలిపి, దాని పాడైన స్థల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 బాగుచేయుట కును, యూదాదేశమందును యెరూషలేము పట్టణమందును మాకు ఒక ఆశ్రయము1 నిచ్చుటకును కృ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ప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ా దేవా, యింత కృపనొందిన తరువాత మేమేమి చెప్ప గలము? నిజముగా ప్రవక్తలైన నీ దాసులద్వారా నీవి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లను మేము అనుసరింపకపోతివి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వారుమీరు స్వతంత్రించుకొనబోవు దేశము దాని నివాసుల అపవిత్రతచేతను వారు చేయు అసహ్యమైన వాటిచేత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విత్రమాయెను, వారు జరిగించిన అసహ్యమైన వాటి చేత ఆ దేశము నలుదిక్కుల నిండినద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బట్టి మీరు మీ కుమార్తెలను వారి కుమారుల కియ్యకుడి. వారి కుమార్తెలను మీ కుమారుల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చ్చుకొనకుడి. మరియు వారికి క్షేమభాగ్యములు కలుగవలెనని మీరు ఎన్నటికిని కోరకుండినయెడల,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ముగానుండి, ఆ దేశముయొక్క సుఖమును అనుభవించి, మీ పిల్లలకు నిత్య స్వాస్థ్యముగా దాని నప్పగించెద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తే మా దుష్క్రియలను బట్టియు మా గొప్ప అపరాధములను బట్టియు ఈ శ్రమలన్నియు మామీదికి వచ్చిన తరువా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 దేవుడవైన నీవు మా దోషములకు రావలసిన శిక్షలో కొంచెమే మామీద ఉంచి, మాకు ఈ విధముగా విడుదల కలుగజ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ము నీ ఆజ్ఞలను మీ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ఈ అసహ్య కార్యములను జరిగించిన జనులతో సంబంధములు చేసికొనిన యెడల, మేము నాశనమగువరకు శేషమ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ుండునట్లును, తప్పించుకొనుటకు సాధనమైనను లేకుండు నట్లును, నీవు కోపపడుదువ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 ఇశ్రా యేలీయుల దేవా, నీవు నీతిమంతుడవై యున్నావు, అందువలననే నేటి దినమున ఉన్నట్లుగా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ేషించి నిలుచుచున్నాము. చిత్తగించుము; మేము నీ సన్నిధిని అపరాధులము గనుక నీ సన్నిధిని నిలు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హులము కామని ప్రార్థనచ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2026-10-20T04:36:29Z</dcterms:created>
  <dcterms:modified xsi:type="dcterms:W3CDTF">2026-10-20T04:36:29Z</dcterms:modified>
  <dc:title>ఎజ్రా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