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 இஸ்ரவேல் பிரபுக்களின்பேரில் ஒரு புலம்பல் பாடி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ொல்லவேண்டியது என்னவென்றால்: உன் தாய் எப்படிப்பட்டவள்? அவள் ஒரு பெண்சிங்கம், அவள் சிங்கங்களுக்குள்ளே படுத்திருந்து, பாலசிங்கங்களின் நடுவிலே தன் குட்டிகள் வளர்த்தா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குட்டிகளில் ஒன்று வளர்ந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ுறஜாதிகளும் அதின் செய்தியைக் கேட்டார்கள், அது அவர்களுடைய படுகுழியில் அகப்பட்டது; அதைச் சங்கிலிகளினால் கட்டி, எகிப்துதேசத்திற்குக் கொண்டு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ாய்ச்சிங்கம் காத்திருந்து, தன் நம்பிக்கை அபத்தமாய்ப் போயிற்றென்று கண்டு, அது தன் குட்டிகளில் வேறொன்ற எடுத்து, அதை பாலசிங்கமாக வைத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சிங்கங்களுக்குள்ளே சஞ்சரித்து, பாலசிங்கமாகி, இரைதேடப் பழகி, மனுஷரைப் பட்சி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ுடைய பாழான அரமனைகளில் திரிந்து, அவர்களுடைய பட்டணங்களைப் பாழாக்கிற்று; அதினுடைய கெர்ச்சிப்பின் சத்தத்துக்கு தேசமும் அதிலுள்ள யாவும் திகைத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ொழுது சுற்றுப்புறத்து ஜாதிகள் அதற்கு விரோதமாக எழும்பிவந்து, தங்கள் வலையை அதின்மேல் வீசினார்கள்; அது அவர்களுடைய படுகுழியிலே அகப்பட்ட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அதைச் சங்கிலிகளினால் கட்டி, ஒரு கூட்டுக்குட்படுத்தி, அதை பாபிலோனின் ராஜாவினிடத்துக்குக் கொண்டுபோனார்கள்; இனி அதின் சத்தம் இஸ்ரவேலின் பர்வதங்களின்மேல் கேட்கப்படாதபடிக்கு அதை அரணான இடங்களில் கொண்டுபோய் அடைத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அமரிக்கையோடு இருக்கையில் உன் தாய் தண்ணீர் ஓரமாய் நாட்டப்பட்டதும், மிகுதியான நீர்ப்பாய்ச்சலால் கனிதருகிறதும் தழைத்திருக்கிறதுமான திராட்சச்செடியாயிருந்த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ளுகிறவர்களின் செங்கோலுக்கேற்ற பலத்த கொப்புகள் அதற்கு இருந்தது; அதின் வளர்த்தி அடர்த்தியான கிளைகளுக்குள்ளே உயர ஓங்கி, தன் உயர்த்தியினாலே தன் திரளான கொடிகளோடுங்கூடத் தோன்றிற்ற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னாலும் அது சீக்கிரமாய்ப் பிடுங்கப்பட்டு, தரையிலே தள்ளுண்டது; கீழ்காற்றினால் அதின் கனி காய்ந்துபோயிற்று; அதின் பலத்த கொப்புகள் முறிந்து, பட்டுப்போயின; அக்கினி அவைகளைப் பட்சித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ொழுது அது வறண்டதும் தண்ணீர் இல்லாததுமான வனாந்தர பூமியிலே நடப்பட்டிருக்கிறது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ின் கொடிகளிலுள்ள ஒரு கொப்பிலிருந்து அக்கினி புறப்பட்டு, அதின் கனியைப் பட்சித்தது; ஆளுகிற செங்கோலுக்கேற்ற பலத்த கொப்பு இனி அதில் இல்லையென்று சொல்; இதுவே புலம்பல், இதுவே புலம்பலாயிருக்கு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7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ದಲ್ಲದೆ ನೀನು ಇಸ್ರಾಯೇಲಿನ ಪ್ರಧಾನ ವಿಷಯವಾಗಿ ಈ ಪ್ರಲಾಪ ವನ್ನೆತ್ತ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ಹೀಗೆ ಹೇಳು--ನಿನ್ನ ತಾಯಿ ಏನು? ಒಂದು ಸಿಂಹಿಣಿಯೇ, ಆಕೆ ಸಿಂಹಗಳ ಜೊತೆ ಮಲಗಿ ಪ್ರಾಯದ ಸಿಂಹಗಳ ಮಧ್ಯದಲ್ಲಿ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ರಿಗಳನ್ನು ಸಾಕ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ತನ್ನ ಮರಿಗಳಲ್ಲಿ ಒಂದನ್ನು ಬೆಳೆಸಿದಳು; ಇದು ಪ್ರಾಯದ ಸಿಂಹವಾಯಿತು, ಇದು ಕೊಳ್ಳೆ ಹೊಡೆಯು ವದನ್ನು ಕಲ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ರನ್ನು ನುಂಗ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ಜನಾಂಗಗಳವರು ಅದರ ಸುದ್ದಿಯನ್ನು ಕೇಳಿದರು; ಅವರ ಹಳ್ಳದಲ್ಲಿ ಇದನ್ನು ಹಿಡಿದುಕೊಂಡರು, ಸಂಕೋ ಲೆಗಳಿಂದ ಬಂಧ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ಐಗುಪ್ತದೇಶಕ್ಕೆ ತೆಗೆದುಕೊಂಡು ಹೋ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ವಳು ಅದನ್ನು ನೋಡಿ ತನ್ನ ನಿರೀಕ್ಷೆ ಕೆಟ್ಟುಹೋಯಿತೆಂದು ಕಾದು ತನ್ನ ಮರಿಗಳಲ್ಲಿ ಮತ್ತೊಂದನ್ನು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ಪ್ರಾಯದ ಸಿಂಹವಾಗಿ ಮಾಡ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ು ಸಿಂಹಗಳ ಮಧ್ಯೆ ತಿರುಗಾಡಿ ಪ್ರಾಯದ ಸಿಂಹವಾಗಿ ಕೊಳ್ಳೆ ಹೊಡೆ ಯುವದನ್ನು ಕಲಿತು ಮನುಷ್ಯರನ್ನು ನುಂಗಿಬಿ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ವರ ಅರಮನೆಗಳನ್ನು ಹಾಳು ಮಾಡಿತು; ಅವರ ನಗರಗಳನ್ನೂ ನಾಶಮಾಡಿತು. ಅದರ ಗರ್ಜನೆಯ ಶಬ್ದದಿಂದಾಗಿ ದೇಶವೂ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ರಿಪೂರ್ಣತೆಯೂ ಬೀಡಾಗಿದ್ದನ್ನು ಅದು ತಿಳಿದುಕೊಂ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ಜನಾಂಗಗಳು ಸುತ್ತಲಿನ ಪ್ರಾಂತ್ಯಗಳೊಳಗಿಂದ ಕೂಡಿ ಬಂದು ಅದಕ್ಕೆ ವಿರೋಧವಾಗಿ ನಿಂತು ಅದರ ಮೇಲೆ ಬಲೆಯನ್ನೊಡ್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 ಅದು ಅವರ ಹಳ್ಳದಲ್ಲಿ ಸಿಕ್ಕಿ ಬಿದ್ದ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ಕ್ಕೆ ಸಂಕೋಲೆಗಳನ್ನು ತೊಡಿಸಿ, ಕಾವಲಿರಿಸಿ, ಬಾಬೆಲಿನ ಅರಸನ ಬಳಿಗೆ ತೆಗೆದುಕೊಂಡು ಹೋದರು. ಅದರ ಶಬ್ದವ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ಇಸ್ರಾ ಯೇಲಿನ ಪರ್ವತಗಳ ಮೇಲೆ ಕೇಳಲ್ಪಡದ ಹಾಗೆ ಅದನ್ನು ದುರ್ಗದಲ್ಲಿರ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ಿನ್ನ ತಾಯಿ ನಿನ್ನ ರಕ್ತದಲ್ಲಿ ನೀರಿನ ಬಳಿ ನೆಟ್ಟ ದ್ರಾಕ್ಷೆಯ ಗಿಡದ ಹಾಗೆ ಇದ್ದಾಳೆ; ಅದು ನೀರಾವರಿ 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ಫಲವುಳ್ಳದ್ದಾಗಿಯೂ ತುಂಬಾ ಕೊಂಬೆ ಗಳುಳ್ಳದ್ದಾಗಿಯೂ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ಳುವವರ ರಾಜದಂಡ ಗಳಿಗೆ ತಕ್ಕ ಬಲವುಳ್ಳ ಬಳ್ಳಿಗಳು ಅದರಲ್ಲಿವೆ; ಅದರ ಉದ್ದವು ಎಲ್ಲಾ ರೆಂಬೆಗಳಿಗಿಂತ ಹೆಚ್ಚಾಗಿವ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ಗೆಯೇ ಅದು ತನ್ನ ಎತ್ತರಕ್ಕೆ ಬಹು ಕೊಂಬೆಗಳ ಮಧ್ಯದಲ್ಲಿ ಉದ್ದವಾಗಿ ಕಾಣಬರುತ್ತ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ಅದು ರೋಷ ದಲ್ಲಿ ಕೀಳಲ್ಪಟ್ಟು ನೆಲಕ್ಕೆ ಹಾಕಲ್ಪಟ್ಟಿತು; ಮೂಡಣ ಗಾಳಿಯು ಅದರ ಫಲವನ್ನು ಒಣಗಿಸಿತು; ಬಲವ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್ಳಿಗಳು ಮುರಿಯಲ್ಪಟ್ಟು ಒಣಗಿ ಹೋದವು; ಬೆಂಕಿಯು ಅವುಗಳನ್ನು ಸುಟ್ಟುಹಾ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ಈಗ ಅದು ಅರಣ್ಯದಲ್ಲಿ ಒಣಗಿ ನೀರಿಲ್ಲದಂಥ ಪ್ರದೇಶದಲ್ಲಿ ನೆಡಲ್ಪಟ್ಟ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ರ ಕೊಂಬೆಗಳ ಬಳ್ಳಿಗಳೊಳಗಿಂದ ಬೆಂಕಿಯು ಹೊರಟು ಅದರಲ್ಲಿ ಫಲವನ್ನು ತಿಂದು ಬಿಟ್ಟಿದೆ; ಅದರಲ್ಲಿ ಆಳ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ದಂಡಕ್ಕಾಗಿ ತಕ್ಕದಾದ ಬಲವುಳ್ಳ ಬಳ್ಳಿಯು ಈಗ ಇಲ್ಲ; ಇದು ಪ್ರಲಾಪವಾಗಿದೆ; ಪ್ರಲಾಪಕ್ಕಾಗಿಯೇ ಇ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5">
  <a:themeElements>
    <a:clrScheme name="Theme2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2026-10-22T07:51:01Z</dcterms:created>
  <dcterms:modified xsi:type="dcterms:W3CDTF">2026-10-22T07:51:01Z</dcterms:modified>
  <dc:title>ಯೆಹೆಜ್ಕೇಲನು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