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ம் முழுதும் கொள்ளையாகி முற்றிலும் வெறுமையாகும்; இது கர்த்தர் சொன்ன வார்த்த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ம் புலம்பி வாடும்; பூமி சத்துவமற்று உலர்ந்துபோகும்; தேசத்து ஜனத்திலே உயர்ந்தவர்கள் தவ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ாட்சரசம் துக்கங்கொண்டாடும், திராட்சச்செடி வதங்கும்; மனக்களிப்பாயிருந்தவர்கள் எல்லாரும் பெருமூச்சு வி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ளங்களின் சந்தோஷம் ஓயும், களிகூறுகிறவர்களின் சந்தடி ஒழியும், வீணையின் களிப்பு நின்ற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டலோடே திராட்சரசம் குடியார்கள்; மதுபானம் அதைக் குடிக்கிறவர்களுக்குக் கச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றுமையாய்ப்போன நகரம் தகர்ந்து, ஒருவரும் உள்ளே பிரவேசிக்கக் கூடாதபடி, வீடுகளெல்லாம் பட்டுக்கிட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ாட்சரசத்துக்காக வீதிகளிலே கூக்குரல் உண்டு; எல்லாச் சந்தோஷமும் மங்கி, தேசத்தின் மகிழ்ச்சி அற்று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கரத்தில் மீதியாயிருப்பது அழிவே; வாசல்கள் இடிக்கப்பட்டுப் பாழாய்க் கி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த்தமிட்டுக் கெம்பீரிப்பார்கள்; கர்த்தருடைய மகத்துவத்தினிமித்தம் சமுத்திரத்தினின்று ஆர்ப்பர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ுக் குடிகளே, திகிலும், படுகுழியும் கண்ணியும் உங்களுக்கு நேரி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ம் நொறுங்கவே நொறுங்கும், தேசம் முறியவே முறியும், தேசம் அசையவே அசை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ம் நொறுங்கவே நொறுங்கும், தேசம் முறியவே முறியும், தேசம் அசையவே அசை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கர்த்தர் உன்னதமான சேனையை உன்னதத்திலும், பூமியின் ராஜாக்களைப் பூமியிலும் விசாரி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கர்த்தர் உன்னதமான சேனையை உன்னதத்திலும், பூமியின் ராஜாக்களைப் பூமியிலும் விசார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ಕರ್ತನು ಭೂಮಿಯನ್ನು (ಲೋಕವನ್ನು) ಬರಿದುಮಾಡಿ ನಿರ್ಜನ ಪ್ರದೇಶ ವನ್ನಾಗಿ ಮಾಡಿ ತಲೆಕೆಳಕಾಗಿ ತಿರುಗಿಸಿ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 ಗಳನ್ನು ಚದರಿಸಿಬಿಡು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ನಗಳಿಗೆ ಹೇಗೋ ಹಾಗೆಯೇ ಯಾಜಕರಿಗೂ ದಾಸನಿಗೆ ಹೇಗೋ ಹಾಗೆಯೇ ಅವನ ಯಜಮಾನನಿಗೆ, ದಾಸಿಗೆ ಹೇಗೋ ಹಾಗೆಯೇ ಅವಳ ಯಜಮಾನಿಗ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ವನಿಗೆ ಹೇಗೋ ಹಾಗೆಯೇ ಮಾರುವವನಿಗೆ; ಸಾಲಕೊಡುವವನಿಗೆ ಹೇಗೋ ಹಾಗೆಯೇ ತರುವ ವನಿಗೆ; ಬಡ್ಡಿಕೊಡುವವನಿಗೆ ಹೇಗ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ತಕ್ಕೊಳ್ಳುವವನಿಗೆ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ಭೂಮಿಯು ಬರಿದೇ ಬರಿದಾಗುವದು ಮತ್ತು ಸಂಪೂರ್ಣ ಸುಲಿಗೆಯಾಗು ವದು. ಕರ್ತನು ತಾನೇ ಈ ಮಾತನ್ನ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ೂಮಿಯು ಪ್ರಲಾಪಿಸುತ್ತಾ ಬಾಡಿಹೋಗುವದು. ಲೋಕವು ಸೊರಗಿ ಬಾಡಿಹೋಗುವದು ಭೂಮಿಯ ಗರ್ವಿಷ್ಠರು ಕುಗ್ಗಿ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ಭೂನಿವಾಸಿಗಳು ನ್ಯಾಯಪ್ರಮಾಣಗಳನ್ನು ವಿಾರಿ ನಿಯಮಗಳನ್ನು ಬದ ಲಾಯಿಸಿ ನಿತ್ಯವಾದ ಒಡಂಬಡಿಕೆಯನ್ನು ಭಂಗಪಡಿಸಿ 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ು ಸಹ ಅದರ ನಿವಾಸಿಗಳ ಹೆಜ್ಜೆ ಯಿಂದ ಅಪವಿತ್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ಕಾರಣ ಶಾಪವು ಲೋಕವನ್ನು ನುಂಗಿಬಿಟ್ಟಿದೆ, ಅದರಲ್ಲಿ ವಾಸವಾಗಿರು ವವರು ಧ್ವಂಸವಾಗುವರು; ಆದ್ದರಿಂದ ಭೂನಿವಾಸಿ 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ಹೋಗಿ ಕೆಲವರು ಮಾತ್ರ ಉಳಿ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್ರಾಕ್ಷಾರಸವು ದುಃಖಿಸುತ್ತದೆ, ದ್ರಾಕ್ಷೆಯು ಕ್ಷೀಣಿಸು ವದು; ಹರ್ಷ ಹೃದಯರೆಲ್ಲಾ ನಿಟ್ಟುಸಿರುಬಿ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ಮ್ಮಡಿಗಳ ಉತ್ಸಾಹವು ಮುಗಿದಿದೆ, ಉಲ್ಲಾಸದ ಅವರ ಶಬ್ದವು ಕೊನೆಗೊಂಡಿತು. ಕಿನ್ನರಿಯ ಆನಂದ ಸ್ವರವು ತೀರ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ನ್ನು ಗಾನದೊಡನೆ ದ್ರಾಕ್ಷಾರಸ ವನ್ನು ಕುಡಿಯರು; ಕುಡಿಯುವವರಿಗೆ ಮದ್ಯಪಾನವು ಕಹಿ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ಗಲಿಬಿಲಿಗುಂಟಾದ ಪಟ್ಟಣವು ಹಾಳಾಗಿದೆ. ಯಾರು ಒಳಗೆ ಬಾರದಂತೆ ಪ್ರತಿಯೊಂದು ಮನೆಯು ಮುಚ್ಚ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್ರಾಕ್ಷಾರಸದ ಕೊರತೆಯಿಂದ ಬೀದಿಗಳಲ್ಲಿ ಅರಚುತ್ತಾರೆ; ಉಲ್ಲಾಸವೆಲ್ಲ ಅಸ್ತಮಿಸಿದೆ; ದೇಶದ ಸಡಗರವು ತೊಲಗಿಹೋ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ಟ್ಟಣ ದಲ್ಲಿ ಹಾಳೇ ಉಳಿದಿವೆ; ನಾಶನವು ಹೆಬ್ಬಾಗಿಲಿಗೆ ತ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ಣ್ಣೇ ಮರವನ್ನು ಬಡಿದ ಮೇಲೆಯೂ ದ್ರಾಕ್ಷೇ ಸುಗ್ಗಿಯು ತೀರಿದ ನಂತರವು ನಿಲ್ಲುವ ಉಳಿದ ಕಾಯಿಗಳ ಹಾಗೆ ದೇಶದಲ್ಲ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ತಮ್ಮ ಸ್ವರವನ್ನೆತ್ತಿ ಕರ್ತನ ಮಹತ್ತಿನ ನಿಮಿತ್ತ ಹಾಡು ವರು, ಸಮುದ್ರದ ಕಡೆಯಿಂದ ಆರ್ಭಟ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ನೀವು ಕರ್ತನಿಗೆ ಬೆಂಕಿಯಲ್ಲಿಯೂ ಸಮುದ್ರದ ದ್ವೀಪಗಳಲ್ಲಿಯೂ ಇಸ್ರಾಯೇಲ್ಯರ ದೇವ ರಾದ ಕರ್ತ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ಭೂಮಂಡಲದ ಕಟ್ಟಕಡೆಯಿಂದ ನೀತಿವಂತರ ಘನತೆಗೆ ಬರುವಂತಹ ಗೀತೆಗಳು ನಮಗೆ ಕೇಳಿ ಬರು ತ್ತಿವೆ. ನಾನಾದರೋ--ಕ್ಷಮಿಸ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ಮಿಸುತ್ತೇನೆ. ನನಗೆ ಅಯ್ಯೋ! ಬಾಧಕರು ಬಾಧಿಸುವದರಲ್ಲಿಯೇ ನಿರತ ರಾಗಿದ್ದಾರೆ; ಹೌದು, ಬಾಧಕರು, ಬಹಳವಾಗಿ ಬಾಧ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ದರಲ್ಲಿ ನಿರತ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, ಭೂಮಿಯ ನಿವಾಸಿಗಳೇ, ಭಯವೂ ಗುಂಡಿಯೂ ಬಲೆಯೂ ನಿಮಗೆ ಕಾದ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ಭಯದ ಶಬ್ದಕ್ಕೆ ಓಡಿ ಹೋಗುವವನು, ಕುಣಿಯೊಳಗೆ ಬೀಳುವನು; ಆ ಕುಣಿಯೊಳಗಿಂದ ಏರಿ ಬರುವವನು ಬಲೆಗೆ ಬೀಳು ವನು; ಮ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ಟಕಿಗಳು (ಆಕಾಶದ ದ್ವಾರಗಳು) ತೆರೆಯಲ್ಪಟ್ಟಿವೆ. ಭೂಮಿಯ ಅಸ್ತಿವಾರಗಳು ನಡುಗು ತ್ತವೆ. (ಕಂಪಿಸುತ್ತವ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ಭೂಮಿಯು ಸಂಪೂರ್ಣ ವಾಗಿ ಮುರಿಯಲ್ಪಟ್ಟಿದೆ. ಪೂರ್ತಿಯಾಗಿ ತುಂಡು ತುಂಡಾಗಿ ಹೋಗಿದೆ. ಭೂಮಿಯು ಮಿತಿವಿಾರಿ ಚಲ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ಭೂಮಿಯು ಕುಡುಕನ ಹಾಗೆ ಓಲಾಡು ತ್ತದೆ ಮತ್ತು ಗುಡಿಸಲಿನ ಹಾಗೆ ತೆಗೆಯಲ್ಪಡುತ್ತದೆ ಅದರ ಅಪರಾಧವು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ರವಾಗಿರುತ್ತದೆ; ಅದು ಬಿದ್ದುಹೋಗುತ್ತದೆ ತಿರಿಗಿ ಏಳ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ದಿವಸದಲ್ಲಿ ಆಗುವದೇನಂದರೆ--ಕರ್ತನು ಉನ್ನತದಲ್ಲಿರುವ ಉನ್ನತವಾದವರ ಸೈನ್ಯವನ್ನೂ ಭೂಮಿಯ ಮೇಲಿರುವ ಭೂರಾಜ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ಿಸ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ುಣಿಯೊಳಗೆ ಒಟ್ಟುಗೂಡಿದ ಸೆರೆಯವರ ಹಾಗೆ ಅವರು ಒಟ್ಟುಗೂಡಿ ಸೆರೆಮನೆಯಲ್ಲಿ ಮುಚ್ಚ ಲ್ಪಟ್ಟು ಬಹಳ ದಿವಸಗಳಾ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ನೆಗೆ ಗುರಿ 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ಮೇಲೆ ಚೀಯೋನ್‌ ಪರ್ವತ ದಲ್ಲಿಯೂ ಯೆರೂಸಲೇಮಿನಲ್ಲಿಯೂ ತನ್ನ ಪೂರ್ವಿ ಕರ (ಪರಿವಾರದವರ) ಮುಂದೆ ಮಹಿಮೆಯಿಂದ ಆಳ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ಂದ್ರನಿಗೆ ಅವಮಾನವಾಗುವದು, ಸೂರ್ಯನು ನಾಚಿಕೆ(ಲಜ್ಜೆ)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2026-10-20T04:38:02Z</dcterms:created>
  <dcterms:modified xsi:type="dcterms:W3CDTF">2026-10-20T04:38:02Z</dcterms:modified>
  <dc:title>ಯೆಶಾಯನು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