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ே, நீங்கள் எல்லாரும் இத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 ஏகமாய்ச் செவிகொ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 ஏகமாய்ச் செவிகொ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ய் ஞானத்தைப் பேசும்; என் இருதயம் உணர்வைத் தியான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 பயப்படவேண்டியதெ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செல்வத்தை நம்பி தங்கள் திரளான ஐசுவரியத்தினால் பெருமைபாராட்டுகிற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ாவது தன் சகோதரன் அழிவைக் காணாமல் இனி என்றைக்கும் உயிரோடிருக்கும்பட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 கூட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 கூட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 வைத்துப்போகிறதைக் காண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 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 ஒப்பாய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ுதான் அவர்கள் வழி; இதுதான் அவர்கள் பைத்தியம்; ஆகிலும் அவர்கள் சந்ததியார் அவர்கள் சொல்லை மெச்சிக்கொள்ளுகிறார்கள்.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 செம்மையானவர்கள் அதிகாலையில் அவர்களை ஆண்டுகொள்வார்கள்; அவர்கள் தங்கள் வாசஸ்தலத்தில் நிலைத்திருக்கக் கூடாதபடி அவர்களுடைய ரூபத்தைப் பாதாளம் அழ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 ஏற்றுக்கொள்வார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ஐசுவரியவானாகி, அவன் வீட்டின் மகிமை பெருகும்போது, நீ பயப்படா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 அவனைப் புகழந்த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ర్వజనులారా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ామాన్యులేమి సామంతులేమి ధనికులేమి దరిద్రులేమి లోకనివాసులారా, మీరందరు ఏకముగా కూడి చెవి యొగ్గ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నోరు విజ్ఞానవిషయములను పల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హృదయధ్యానము పూర్ణవివేకమును గూర్చినద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గూఢార్థముగలదానికి నేను చెవియొగ్గెదను సితారా తీసికొని నా మరుగు మాట బయలుపర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కొరకు పొంచువారి దోషకృత్యములు నన్ను చుట్టు కొనినప్పుడు ఆపత్కాలములలో నేనేల భయపడ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మ ఆస్తియే ప్రాపకమని నమి్మ తమ ధన విస్తారతనుబట్టి పొగడుకొనువారికి నేనేల భయపడ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వడును ఏ విధముచేతనైనను తన సహోదరుని విమో చింప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డు కుళ్లు చూడక నిత్యము బ్రతుకునట్లు వాని నిమిత్తము దేవుని సన్నిధిని ప్రాయశ్చిత్తము చేయగల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ప్రాణవిమోచన ధనము బహు గొప్పది అది ఎన్నటికిని తీరక అట్లుండవలసిన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జ్ఞానులు చనిపోదురను సంగతి అతనికి కనబడకుండ పోదు మూర్ఖులును పశుప్రాయులును ఏకముగా నశ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తమ ఆస్తిని ఇతరులకు విడిచిపెట్టుదురు తమ యిండ్లు నిరంతరము నిలుచుననియు తమ నివాసములు తరతర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నియు వారను కొందురు తమ భూములకు తమ పేళ్లు 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ఘనతవహించినవాడైనను మనుష్యుడు నిలువజాలడు వాడు నశించుమృగములను పోల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్వాతిశయ పూర్ణులకును వారి నోటిమాటనుబట్టి వారి ననుసరించువారికిని ఇదే గత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పాతాళములో మందగా కూర్చబడుదురు మరణము వారికి కాపరియై యుండును ఉదయమున యథార్థవంతులు వారి నేల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స్వరూపములు నివాసములేనివై పాతాళములో క్షయమ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ేవుడు నన్ను చేర్చుకొనును పాతాళ బలములోనుండి ఆయన నా ప్రాణమును విమోచించు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ఒకడు ధనసంపన్నుడైనప్పుడు వాని యింటి ఘనత విస్తరించునప్పుడు భయప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డు చనిపోవునప్పుడు ఏమియు కొనిపోడు వాని ఘనత వానివెంట ది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కు నీవే మేలు చేసికొంటివని మనుష్యులు నిన్ను స్తుతించినను తన జీవితకాలమున నొకడు త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గడుకొన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తన పితరుల తరమునకు టొరవలెను వారు మరి ఎన్నడును వెలుగు చ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ఘనత నొంది యుండియు బుద్ధిహీనులైనవారు నశించు జంతువులను పోల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2026-10-20T07:32:36Z</dcterms:created>
  <dcterms:modified xsi:type="dcterms:W3CDTF">2026-10-20T07:32:36Z</dcterms:modified>
  <dc:title>కీర్తనలు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