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When Israel went out of Egypt, the house of Jacob from a people of strange language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Judah was his sanctuary, and Israel his dominion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 sea saw it, and fled: Jordan was driven back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 mountains skipped like rams, and the little hills like lamb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hat ailed you, O you sea, that you fled? you Jordan, that you were driven back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ll of you mountains, that all of you skipped like rams; and all of you little hills, like lambs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ll of you mountains, that all of you skipped like rams; and all of you little hills, like lambs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remble, you earth, at the presence of the Lord, at the presence of the God of Jacob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Which turned the rock into a standing water, the flint into a fountain of water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1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எகிப்திலும், யாக்கோபின் குடும்பம் அந்நிய பாஷைக்காரரான ஜனத்திலுமிருந்து புறப்பட்டபோ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ூதா அவருக்குப் பரிசுத்தஸ்தானமும், இஸ்ரவேல் அவருக்கு ராஜ்யமுமா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டல் கண்டு விலகி ஓடிற்று; யோர்தான் பின்னிட்டுத் திரும்பின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லைகள் ஆட்டுக்கடாக்களைப்போலவும் குன்றுகள் ஆட்டுக்குட்டிகளைப்போலவும் துள்ளின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டலே, நீ விலகியோடுகிறதற்கும்; யோர்தானே, நீ பின்னிட்டுத் திரும்புகிறதற்க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லைகளே, நீங்கள் ஆட்டுக்கடாக்களைப்போலவும்; குன்றுகளே, நீங்கள் ஆட்டுக்குட்டிகளைப்போல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ள்ளுகிறதற்கும், உங்களுக்கு என்ன வந்தத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ூமியே, நீ ஆண்டவருக்கு முன்பாகவும், யாக்கோபுடைய தேவனுக்கு முன்பாகவும் அதிர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கன்மலையைத் தண்ணீர்த்தடாகமாகவும், கற்பாறையை நீரூற்றுகளாகவும் மாற்ற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2026-09-17T05:44:04Z</dcterms:created>
  <dcterms:modified xsi:type="dcterms:W3CDTF">2026-09-17T05:44:04Z</dcterms:modified>
  <dc:title>சங்கீதம் : 114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