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னை நீயே இரட்சித்துக்கொள்; சிலுவையிலிருந்திறங்கிவா என்று அவரைத் தூஷ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பிரதான ஆசாரியரும் வேதபாரகரும் தங்களுக்குள்ளே பரியாசம்பண்ணி: மற்றவர்களை இரட்சித்தான், தன்னைத்தான் இரட்சித்துக்கொள்ளத் திராணிய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பிரதான ஆசாரியரும் வேதபாரகரும் தங்களுக்குள்ளே பரியாசம்பண்ணி: மற்றவர்களை இரட்சித்தான், தன்னைத்தான் இரட்சித்துக்கொள்ளத் திராணிய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கண்டு விசுவாசிக்கத்தக்கதாக இஸ்ரவேலுக்கு ராஜாவாகிய கிறிஸ்து இப்பொழுது சிலுவையிலிருந்திறங்கட்டும் என்று சொல்லிக்கொண்டார்கள். அவரோடேகூடச் சிலுவைகளில் அறையப்பட்டவர்களும் அவரை நிந்த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கண்டு விசுவாசிக்கத்தக்கதாக இஸ்ரவேலுக்கு ராஜாவாகிய கிறிஸ்து இப்பொழுது சிலுவையிலிருந்திறங்கட்டும் என்று சொல்லிக்கொண்டார்கள். அவரோடேகூடச் சிலுவைகளில் அறையப்பட்டவர்களும் அவரை நிந்த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றாம்மணி நேரமுதல் ஒன்பதாம்மணி நேரம்வரைக்கும் பூமியெங்கும் அந்தகாரம் உண்ட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ன்பதாம்மணி நேரத்திலே, இயேசு: எலோயீ! எலோயீ! லாமா சபக்தானி, என்று மிகுந்த சத்தமிட்டுக் கூப்பிட்டார்; அதற்கு: என் தேவனே! என் தேவனே! ஏன் என்னைக் கைவிட்டீர் என்று அர்த்தம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ன்பதாம்மணி நேரத்திலே, இயேசு: எலோயீ! எலோயீ! லாமா சபக்தானி, என்று மிகுந்த சத்தமிட்டுக் கூப்பிட்டார்; அதற்கு: என் தேவனே! என் தேவனே! ஏன் என்னைக் கைவிட்டீர் என்று அர்த்தம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ங்கே நின்றவர்களில் சிலர் அதைக் கேட்டபொழுது: இதோ எலியாவைக் கூப்பிடுகிறான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ழுது விடிந்தவுடனே, பிரதான ஆசாரியரும் மூப்பரும் வேதபாரகரும் ஆலோசனைச் சங்கத்தாரனைவரும் கூடி ஆலோசனைபண்ணி, இயேசுவைக் கட்டிக் கொண்டுபோய், பிலாத்துவினிடத்தில் ஒப்புக்கொடு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ழுது விடிந்தவுடனே, பிரதான ஆசாரியரும் மூப்பரும் வேதபாரகரும் ஆலோசனைச் சங்கத்தாரனைவரும் கூடி ஆலோசனைபண்ணி, இயேசுவைக் கட்டிக் கொண்டுபோய், பிலாத்துவினிடத்தில் ஒப்புக்கொடு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வன் ஓடி, கடற்காளானைக் காடியிலே தோய்த்து, அதை ஒரு கோலில் மாட்டி, அவருக்குக் குடிக்கக் கொடுத்து: பொறுங்கள், எலியா இவனை இறக்க வருவானோ பார்ப்போ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வன் ஓடி, கடற்காளானைக் காடியிலே தோய்த்து, அதை ஒரு கோலில் மாட்டி, அவருக்குக் குடிக்கக் கொடுத்து: பொறுங்கள், எலியா இவனை இறக்க வருவானோ பார்ப்போ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லாத்து அவரை நோக்கி: நீ யூதருடைய ராஜாவா என்று கேட்டான். அதற்கு அவர்: நீர் சொல்லுகிறபடிதா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லாத்து அவரை நோக்கி: நீ யூதருடைய ராஜாவா என்று கேட்டான். அதற்கு அவர்: நீர் சொல்லுகிறபடிதா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யேசு மகா சத்தமாய்க் கூப்பிட்டு, ஜீவனை வ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தான ஆசாரியர்கள் அவர்மேல் அநேகங்குற்றங்களைச் சாட்டினார்கள். அவரோ மாறுத்தரம் ஒன்றும் சொல்ல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, பிலாத்து மறுபடியும் அவரை நோக்கி: இதோ, இவர்கள் உன்மேல் எத்தனையோ குற்றங்களைச் சாட்டுகிறார்களே, அதற்கு நீ உத்தரவு ஒன்றும் சொல்லுகிறதில்லையா என்று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, பிலாத்து மறுபடியும் அவரை நோக்கி: இதோ, இவர்கள் உன்மேல் எத்தனையோ குற்றங்களைச் சாட்டுகிறார்களே, அதற்கு நீ உத்தரவு ஒன்றும் சொல்லுகிறதில்லையா என்று கே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, தேவாலயத்தின் திரைச்சீலை மேல்தொடங்கிக் கீழ்வரைக்கும் இரண்டாகக் கிழி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வோ அப்பொழுதும் உத்தரவு ஒன்றும் சொல்லவில்லை; அதினால் பிலாத்து ஆச்சரியப்ப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ுக்கு எதிரே நின்ற நூற்றுக்கு அதிபதி அவர் இப்படிக் கூப்பிட்டு ஜீவனை விட்டதைக்கண்டபோது: மெய்யாகவே இந்த மனுஷன் தேவனுடைய குமார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ுக்கு எதிரே நின்ற நூற்றுக்கு அதிபதி அவர் இப்படிக் கூப்பிட்டு ஜீவனை விட்டதைக்கண்டபோது: மெய்யாகவே இந்த மனுஷன் தேவனுடைய குமார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ல்பண்ணப்பட்டவர்களில் எவனை விடுதலையாக்கவேண்டுமென்று ஜனங்கள் கேட்டுக்கொள்வார்களோ, அவனை அவர்களுக்காக விடுதலையாக்குவது பண்டிகைதோறும் பிலாத்துவுக்கு வழக்க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ல ஸ்திரீகளும் தூரத்திலிருந்து பார்த்துக்கொண்டிருந்தார்கள். அவர் கலிலேயாவிலிருந்தபோது அவருக்குப் பின்சென்று, ஊழியஞ்செய்துவந்த மகதேலேனா மரியாளும், சின்ன யாக்கோபுக்கும் யோசேக்கும் தாயாகிய மரியாளும், சலோமே என்பவள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ல ஸ்திரீகளும் தூரத்திலிருந்து பார்த்துக்கொண்டிருந்தார்கள். அவர் கலிலேயாவிலிருந்தபோது அவருக்குப் பின்சென்று, ஊழியஞ்செய்துவந்த மகதேலேனா மரியாளும், சின்ன யாக்கோபுக்கும் யோசேக்கும் தாயாகிய மரியாளும், சலோமே என்பவள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ம் பண்ணி அந்தக் கலகத்தில் கொலைசெய்து, அதற்காகக் காவல் பண்ணப்பட்டவர்களில் பரபாஸ் என்னப்பட்ட ஒருவன் இ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ம் பண்ணி அந்தக் கலகத்தில் கொலைசெய்து, அதற்காகக் காவல் பண்ணப்பட்டவர்களில் பரபாஸ் என்னப்பட்ட ஒருவன் இ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னேகூட எருசலேமுக்கு வந்திருந்த வேறே அநேக ஸ்திரீகளும் அவர்களோடே இ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னேகூட எருசலேமுக்கு வந்திருந்த வேறே அநேக ஸ்திரீகளும் அவர்களோடே இ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், வழக்கத்தின்படியே தங்களுக்கு ஒருவனை விடுதலையாக்கவேண்டுமென்று சத்தமிட்டுக் கேட்டுக்கொள்ளத்தொடங்க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றாமையினாலே பிரதான ஆசாரியர்கள் அவரை ஒப்புக்கொடுத்தார்கள் என்று பிலாத்து அறி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றாமையினாலே பிரதான ஆசாரியர்கள் அவரை ஒப்புக்கொடுத்தார்கள் என்று பிலாத்து அறி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ஓய்வுநாளுக்கு முந்தின நாள் ஆயத்தநாளாயிருந்தபடியால், சாயங்காலமானபோ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நான் யூதருடைய ராஜாவை உங்களுக்கு விடுதலையாக்கவேண்டுமென்றிருக்கிறீர்களா என்று கே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ம்பொருந்திய ஆலோசனைக்காரனும் அரிமத்தியா ஊரானானும் தேவனுடைய ராஜ்யம் வரக் காத்திருந்தவனுமாகிய யோசேப்பு என்பவன் வந்து, பிலாத்துவினிடத்தில் துணிந்துபோய், இயேசுவின் சரீரத்தைக் கே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ம்பொருந்திய ஆலோசனைக்காரனும் அரிமத்தியா ஊரானானும் தேவனுடைய ராஜ்யம் வரக் காத்திருந்தவனுமாகிய யோசேப்பு என்பவன் வந்து, பிலாத்துவினிடத்தில் துணிந்துபோய், இயேசுவின் சரீரத்தைக் கே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இத்தனை சீக்கிரத்தில் மரித்துப்போனாரா என்று பிலாத்து ஆச்சரியப்பட்டு, நூற்றுக்கு அதிபதியை அழைப்பித்து: அவர் இதற்குள்ளே மரித்தது நிச்சயமா என்று கே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இத்தனை சீக்கிரத்தில் மரித்துப்போனாரா என்று பிலாத்து ஆச்சரியப்பட்டு, நூற்றுக்கு அதிபதியை அழைப்பித்து: அவர் இதற்குள்ளே மரித்தது நிச்சயமா என்று கே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ூற்றுக்கு அதிபதியினாலே அதை அறிந்துகொண்டபின்பு, சரீரத்தை யோசேப்பினிடத்தில் கொடு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போய், மெல்லிய துப்பட்டியை வாங்கிக்கொண்டுவந்து, அவரை இறக்கி, அந்தத் துப்பட்டியிலே சுற்றி, கன்மலையில் வெட்டியிருந்த கல்லறையிலே அவரை வைத்து, கல்லறையின் வாசலில் ஒரு கல்லைப் புரட்டிவை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போய், மெல்லிய துப்பட்டியை வாங்கிக்கொண்டுவந்து, அவரை இறக்கி, அந்தத் துப்பட்டியிலே சுற்றி, கன்மலையில் வெட்டியிருந்த கல்லறையிலே அவரை வைத்து, கல்லறையின் வாசலில் ஒரு கல்லைப் புரட்டிவை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போய், மெல்லிய துப்பட்டியை வாங்கிக்கொண்டுவந்து, அவரை இறக்கி, அந்தத் துப்பட்டியிலே சுற்றி, கன்மலையில் வெட்டியிருந்த கல்லறையிலே அவரை வைத்து, கல்லறையின் வாசலில் ஒரு கல்லைப் புரட்டிவை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ை வைத்த இடத்தை மகதலேனா மரியாளும், யோசேயின் தாயாகிய மரியாளும் பார்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பாசைத் தங்களுக்கு விடுதலையாக்கவேண்டுமென்று ஜனங்கள் கேட்டுக்கொள்ளும்படி, பிரதான ஆசாரியர்கள் அவர்களை ஏவிவி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லாத்து மறுபடியும் அவர்களை நோக்கி: அப்படியானால் யூதருடைய ராஜாவென்று நீங்கள் சொல்லுகிறவனை நான் என்ன செய்யவேண்டும் என்று கே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ச் சிலுவையில் அறையும் என்று மறுபடியும் சத்தமிட்டுச் சொன்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 பிலாத்து: ஏன், என்ன பொல்லாப்புச் செய்தான் என்றான். அவர்களோ: அவனைச் சிலுவையில் அறையும் என்று பின்னும் அதிகமாய்க் கூக்குரலிட்டுச்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லாத்து ஜனங்களை பிரியப்படுத்த மனதுள்ளவனாய், பரபாசை அவர்களுக்கு விடுதலையாக்கி, இயேசுவையோ வாரினால் அடிப்பித்து, சிலுவையில் அறையும்படிக்கு ஒப்புக்கொடு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லாத்து ஜனங்களை பிரியப்படுத்த மனதுள்ளவனாய், பரபாசை அவர்களுக்கு விடுதலையாக்கி, இயேசுவையோ வாரினால் அடிப்பித்து, சிலுவையில் அறையும்படிக்கு ஒப்புக்கொடு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, போர்ச்சேவகர் அவரைத் தேசாதிபதியின் அரமனையாகிய மாளிகையில் கொண்டுபோய், அவ்விடத்தில் போர்ச்சேவகருடைய கூட்டமுழுவதையும் கூடிவரச்செய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, போர்ச்சேவகர் அவரைத் தேசாதிபதியின் அரமனையாகிய மாளிகையில் கொண்டுபோய், அவ்விடத்தில் போர்ச்சேவகருடைய கூட்டமுழுவதையும் கூடிவரச்செய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வப்பான மேலங்கியை அவருக்கு உடுத்தி, முள்முடியைப் பின்னி அவருக்குச் சூட்டி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ருடைய ராஜாவே, வாழ்க என்று அவரை வாழ்த்த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ைச் சிரசில் கோலால் அடித்து, அவர்மேல் துப்பி, முழங்கால்படியிட்டு அவரை வணங்க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ைச் சிரசில் கோலால் அடித்து, அவர்மேல் துப்பி, முழங்கால்படியிட்டு அவரை வணங்க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ைப் பரியாசம்பண்ணினபின்பு, சிவப்பான அங்கியைக் கழற்றி, அவருடைய வஸ்திரங்களை அவருக்கு உடுத்தி, அவரைச் சிலுவையில் அறையும்படி வெளியே கொண்டுபோ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ைப் பரியாசம்பண்ணினபின்பு, சிவப்பான அங்கியைக் கழற்றி, அவருடைய வஸ்திரங்களை அவருக்கு உடுத்தி, அவரைச் சிலுவையில் அறையும்படி வெளியே கொண்டுபோ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ிரேனே ஊரானும், அலெக்சந்தருக்கும் ரூப்புக்கும் தகப்பனுமாகிய சீமோன் என்னப்பட்ட ஒருவன் நாட்டிலிருந்து அவ்வழியே வருகையில், அவருடைய சிலுவையைச் சுமக்கும்படி அவனைப் பலவந்தம்பண்ண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ிரேனே ஊரானும், அலெக்சந்தருக்கும் ரூப்புக்கும் தகப்பனுமாகிய சீமோன் என்னப்பட்ட ஒருவன் நாட்டிலிருந்து அவ்வழியே வருகையில், அவருடைய சிலுவையைச் சுமக்கும்படி அவனைப் பலவந்தம்பண்ண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ாலஸ்தலம் என்று அர்த்தங்கொள்ளும் கொல்கொதா என்னும் இடத்துக்கு அவரைக் கொண்டுபோய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ள்ளைப்போளம் கலந்த திராட்சரசத்தை அவருக்குக் குடிக்கக் கொடுத்தார்கள்; அவர் அதை ஏற்றுக்கொள்ளவ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ைச் சிலுவையில் அறைந்தார்கள். அதன்பின்பு, அவருடைய வஸ்திரங்களைப் பங்கிட்டு, ஒவ்வொருவன் ஒவ்வொரு பங்கை எடுத்துக்கொள்ளும்படி அவைகளைக்குறித்துச் சீட்டுப்போ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ைச் சிலுவையில் அறைந்தார்கள். அதன்பின்பு, அவருடைய வஸ்திரங்களைப் பங்கிட்டு, ஒவ்வொருவன் ஒவ்வொரு பங்கை எடுத்துக்கொள்ளும்படி அவைகளைக்குறித்துச் சீட்டுப்போட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ைச் சிலுவையில் அறைந்தபோது மூன்றாம் மணிவேளையாயி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அடைந்த ஆக்கினையின் முகாந்தரத்தைக் காண்பிக்கும் பொருட்டு, யூதருடைய ராஜா என்று எழுதி, சிலுவையின் மேல் கட்ட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அடைந்த ஆக்கினையின் முகாந்தரத்தைக் காண்பிக்கும் பொருட்டு, யூதருடைய ராஜா என்று எழுதி, சிலுவையின் மேல் கட்ட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, அவருடைய வலது பக்கத்தில் ஒருவனும் அவருடைய இடது பக்கத்தில் ஒருவனுமாக, இரண்டு கள்ளரை அவரோடேக்கூடச் சிலுவைகளில் அறை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க்கிரமக்காரரில் ஒருவனாக எண்ணப்பட்டார் என்கிற வேதவாக்கியம் அதனாலே நிறைவேறிற்ற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வழியாய் நடந்துபோகிறவர்கள் தங்கள் தலையைத் துலுக்கி: ஆ! ஆ! தேவாலயத்தை இடித்து, மூன்று நாளைக்குள்ளே கட்டுகிறவனே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வழியாய் நடந்துபோகிறவர்கள் தங்கள் தலையைத் துலுக்கி: ஆ! ஆ! தேவாலயத்தை இடித்து, மூன்று நாளைக்குள்ளே கட்டுகிறவனே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্রুশ থেকে নেমে নিজেকে রক্ষা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ঠিক একইভাবে প্রধান যাজকরা এবং ব্যবস্থার শিক্ষকরা তাঁকে ঠাট্টা করে নিজেদের মধ্যে বলাবলি করলেন, ‘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ি অন্যদের রক্ষা করত, কিন্তু নিজেকে রক্ষা কর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খ্রীষ্ট, ঐ ইস্রায়েলের রাজা এখন ক্রুশ থেকে নেমে আসুক, তাহলে আমরা বিশ্বাস করব৷’ তাঁর সঙ্গে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শে বিদ্ধ হয়েছিল, তারাও তাঁকে ঠাট্টা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রে বেলা বারোটা থেকে তিনটে পর্যন্ত সমস্ত দেশ অন্ধকারে ছে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র তিনটের সময় যীশু চিত্‌কার করে উঠলেন, ‘এলোই, এলোই, লামা শবক্তানী?’ যার অর্থ ‘ঈশ্বর আমার,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, তুমি কেন আমায় ত্যাগ করেছ?’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াঁরা তাঁর কাছে দাঁড়িয়েছিল, তাদের মধ্যে কেউ কেউ এই কথা শুনে বলল, ‘দেখ, ও এলীয়কে ডাক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কাল হতেই প্রধান যাজকরা, বয়স্ক ইহুদী নেতারা, ব্যবস্থার শিক্ষকরা ও সমস্ত মহাসভার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াপরামর্শ করলেন৷ তাঁরা যীশুকে বেঁধে পীলাতের কাছে পাঠালেন এবং তাঁর হাতে তুল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কজন লোক দৌড়ে গিয়ে একটা স্পঞ্জ এনে সিরকায় ভিজিয়ে নলে করে তাঁর মুখে তুলে ধরে বলল, ‘দেখা যা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ীয় ওকে নামাতে আসে ক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পীলাত তাঁকে জিজ্ঞেস করলেন, ‘তুমি কি ইহুদীদের রাজা?’যীশু তাঁকে বললেন, ‘হ্যাঁ, আপনি য়েমন বল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েমন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রে যীশু জোরে চিত্‌কার করে উঠে শেষ নিঃশ্বাস ত্যাগ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প্রধান যাজকরা যীশুর বিরুদ্ধে নানান দোষের কথা বল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ীলাত তাঁকে আবার জিজ্ঞেস করলেন, ‘তুমি কি কিছুই উত্তর দেবে না? দেখ, এরা তোমার বিরুদ্ধে কত অভিয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র মন্দিরের পর্দা উপর থেকে নীচে পর্যন্ত চিরে দুভাগ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তবু যীশু কোন উত্তর দিলেন না দেখে পীলাত আশ্চর্য হ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আর য়ে সেনাপতি তাঁর সামনে দাঁড়িয়েছিলেন, তিনি যীশুকে এইভাবে মৃত্যুবরণ করতে দেখে বললেন, ‘সত্য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নি ঈশ্বরের পুত্র ছি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িস্তারপর্বের সময়ে পীলাত লোকদের ইচ্ছে মতো একজন বন্দীকে মুক্ত করে দি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য়েকজন স্ত্রীলোক দূর থেকে দেখছিলেন, তাদের মধ্যে মগ্দলীনী মরিয়ম, শালোমী আর ছোট যাকোব এবং য়োশ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 মরিয়ম সেখান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সময় বারাব্বা নামে একটি লোক বিদ্রোহীদের সাথে কারাগারে ছিল, যাঁরা বিদ্রোহের সময় অনেক খুন জখ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খন যীশু গালীলে ছিলেন, তখন এই মহিলারা তাঁর সঙ্গে য়েতেন এবং তাঁর দেখাশোনা করতেন৷ আরও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লোক তখন সেখানে ছিলেন যাঁরা যীশুর সাথে জেরুশালেমে এস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র তিনি পীলাত লোকদের জন্য সচরাচর যা করতেন, সেই লোকেরা তাকে তাই করতে ব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ীলাত তাদের জিজ্ঞাসা করলেন, ‘ইহুদীদের রাজাকে আমি তোমাদের জন্য মুক্ত করে দিই, এটাই ক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চ্ছ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সেই দিনটা ছিল আযোজনের দিন অর্থাত্ বিশ্রামের আগের দি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রণ তিনি বুঝতে পেরেছিলেন প্রধান যাজকরা হিংসার বশবর্তী হয়ে যীশুকে তার হাতে তুলে দ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সন্ধ্যাবেলায় আরিমাথিযার য়োষেফ এলেন, তিনি ছিলেন ইহুদী মহাসভার একজন মাননীয় সভ্য়, যিনি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ের জন্য অপেক্ষা করছিলেন৷ তিনি সাহস করে পীলাতের কাছে গিয়ে সমাধি দেওযার জন্য যীশুর দেহটি চা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যীশু এর মধ্যে মারা গেছেন শুনে পীলাত আশ্চর্য হলেন, তিনি তাই সেনাপতিকে ডেকে জিজ্ঞাসা করলেন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হয়েছে কি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সেনাপতির কাছে মৃত্যুর খবরটি জানতে পেরে তিনি য়োষেফকে যীশুর দেহটি নিয়ে য়েত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য়োষেফ কিছুটা মসীনা কাপড় কিনে ক্রুশ থেকে যীশুর দেহ নামিয়ে ঐ মসীনা কাপড়ে জড়ালেন এবং পাথর কে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এমন একটা সমাধিগুহার মধ্যে তাঁর দেহটাকে রাখলেন৷ তারপর একটা পাথর গুহার মুখে গড়িয়ে সমাধির মুখ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 কর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যীশুকে য়েখানে সমাধি দেওযা হল সেই স্থানটি মরিয়ম মগ্দলীনী ও য়োশির মা মরিয়ম দেখ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প্রধান যাজকরা জনতাকে ক্ষেপিয়ে তুলল যাতে তারা যীশুর পরিবর্তে বারাব্বার মুক্তি দাবি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পীলাত আবার তাদের বললেন, ‘তবে তোমরা যাকে ইহুদীদের রাজা বল তাকে কি কর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া চেঁচিয়ে বলল, ‘ওকে ক্রুশে দ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তিনি তাদের বললেন, ‘কেন? এ কি মন্দ কাজ করেছে?’ তারা আরও চেঁচিয়ে বলল, ‘ওকে ক্রুশে দ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পীলাত লোকদের খুশী করতে বারাব্বাকে তাদের জন্য ছেড়ে দিলেন এবং যীশুকে চাবুক মেরে ক্রুশে বি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ার জন্য তাদের হাতে তুল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রে সেনারা প্রাসাদের মধ্যে অর্থাত্ প্রধান শাসনকর্তার সদর দপ্তরের উঠোনে যীশুকে নিয়ে গিয়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দের ডাক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া যীশুকে বেগুনী রঙের কাপড় পরিয়ে দিল এবং কাঁটার মুকুট তৈরী করে তাঁর মাথায় চাপ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তাঁকে অভিবাদন জানিয়ে বলতে লাগল, ‘ইহুদীদের রাজা নমস্কার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তাঁর মাথায় একটা লাঠি দিয়ে বার বার মারতে লাগল ও তাঁর গায়ে থুথু ছিটিয়ে দিল৷ তাঁ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ঁটু গেড়ে তাঁকে প্রণাম করতে থাক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ঁকে নিয়ে এইভাবে মজা করবার পর তারা ঐ বেগুনী রঙের কাপড় খুলে নিয়ে তাঁর নিজের কাপড় পর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ক্রুশে দেবার জন্য তাঁকে বাইরে ন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ই সময় শিমোন নামে একটা লোক কুরীশীর গ্রামাঞ্চল থেকে সেই পথ ধরে আসছিল৷ সে আলেকসান্দর ও রূফ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া৷ সেনারা তাকে যীশুর ক্রুশ বয়ে নিয়ে যাবার জন্য বেগার ধ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রে তারা যীশুকে গলগথা নামে এক জায়গায় নিয়ে এল৷ গলগথার অর্থ ‘মাথার খুলির স্থ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া তাঁকে গন্ধরস মেশানো দ্রাক্ষারস পান করতে দিল; কিন্তু তিনি তা পান ক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রে তারা তাঁকে ক্রুশে বিদ্ধ করল৷ তাঁর কাপড়গুলোকে আলাদা আলাদা করে ঘুঁটি চেলে ঠিক করল ক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োশাকের কোন অংশ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কাল ন’টার সময়ে তারা তাঁকে ক্রুশ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া তাঁর ক্রুশের ওপর তাঁর বিরুদ্ধে দোষপত্র লেখা একটা ফলক লাগিয়ে দিয়েছিল৷ তাতে লেখা 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ইহুদীদের রাজ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া তাঁর সাথে আর দুজন দস্য়ুকে ক্রুশ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কজনকে তাঁর ডানদিকে এবং অপরজনকে তার বাঁদি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লোকেরা সেই পথ দিয়ে য়েতে য়েতে যীশুর নিন্দা করতে লাগল৷ তারা মাথা নেড়ে বলল, ‘ওহে, তুমি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ভেঙ্গে ফেলে তিনদিনের মধ্যে তা আবার গেঁথে তো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2026-10-21T04:46:01Z</dcterms:created>
  <dcterms:modified xsi:type="dcterms:W3CDTF">2026-10-21T04:46:01Z</dcterms:modified>
  <dc:title>মার্ক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