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presProps" Target="presProps.xml"/>
  <Relationship Id="rId7" Type="http://schemas.openxmlformats.org/officeDocument/2006/relationships/viewProps" Target="viewProps.xml"/>
  <Relationship Id="rId8" Type="http://schemas.openxmlformats.org/officeDocument/2006/relationships/tableStyles" Target="tableStyles.xml"/>
</Relationships>
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433671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Blessed Redeemer, full of compassion,
Great is Thy mercy, boundless and free; [favour,
Now in my weakness, seeking Thy favour,
Lord, I am coming closer to Thee.
Blessed Redeemer, wonderful Saviour,
Fountain of wisdom, Ancient of days,
Hope of the faithful,Light of all ages,
Jesus, my Saviour,Thee will I praise.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Blessed Redeemer, Thou art my Refuge,
Under Thy watch-care safe I shall be;
Gladly adoring, joyfully trusting,
Still I am coming closer to Thee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 Blessed Redeemer, gracious and tender,
Now and for ever dwell Thou in me ;
Thou, my Protector, Shield, and Defender,
Draw me and keep me closer to Thee.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7">
  <a:themeElements>
    <a:clrScheme name="Theme8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7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7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2026-10-31T03:29:58Z</dcterms:created>
  <dcterms:modified xsi:type="dcterms:W3CDTF">2026-10-31T03:29:58Z</dcterms:modified>
  <dc:title>Hymn : 83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