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ங்களை விரித்து கர்த்தரை பார்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ில் பணி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யை மறந்து மகிழ்வுடன் இ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ை செலு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த்திலே முகம் பத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த்தங்கள் செய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 அல்லேலூயா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திரவன் வரும் முன் கர்த்தரை தே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ும் விழித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 தினம் தேடி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னம் குளிர என் மனம் பா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த்தமா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சனம் தியானி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காத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 அல்லேலூயா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ண்ணிமை நேரம் உமை மறவ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ாய் நினை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வாய் இரங்கி கருணை ஈ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த்தால் அணை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கத்தினில் விழ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 முழுதும் வல்லமை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மும் நனை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 அல்லேலூயா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கிருபை அதை தேடி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த்தில் அமர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பேரின்பம்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ின் பாத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 அல்லேலூயா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2026-07-30T21:57:17Z</dcterms:created>
  <dcterms:modified xsi:type="dcterms:W3CDTF">2026-07-30T21:57:17Z</dcterms:modified>
  <dc:title>துதிப் பாடல்கள் : 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