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ரங்களை விரித்து கர்த்தரை பார்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ையில் பணி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வலையை மறந்து மகிழ்வுடன் இரு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யை செலுத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த்திலே முகம் பதி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த்தங்கள் செய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ாஜா அல்லேலூயா –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ா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திரவன் வரும் முன் கர்த்தரை தே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களும் விழித்திட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காலை தினம் தேடி – உ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னம் குளிர என் மனம் பா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த்தமாகிட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வசனம் தியானித்த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ம் காத்திட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ாஜா அல்லேலூயா –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ா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ண்ணிமை நேரம் உமை மறவாம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த்தாய் நினைத்த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ிவாய் இரங்கி கருணை ஈ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த்தால் அணைத்த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கத்தினில் விழித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ள் முழுதும் வல்லமைய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மும் நனைத்த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ாஜா அல்லேலூயா –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ா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ுகிருபை அதை தேடி – உ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த்தில் அமர்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ந்தம் பேரின்பம் –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ரின் பாதத்த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ாஜா அல்லேலூயா –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ா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2026-06-15T13:21:07Z</dcterms:created>
  <dcterms:modified xsi:type="dcterms:W3CDTF">2026-06-15T13:21:07Z</dcterms:modified>
  <dc:title>துதிப் பாடல்கள் : 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