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யில்லா உலகு நிஜமில்லா உறவு
நிலையானதொன்றும் இங்கில்லை
நேற்றும் இன்றும் என்றும் மாறாத தெய்வம்
நீ மட்டும் போதும் எப்போதும்
நீ மட்டும் போதும் நீ மட்டும் போதும்
நீ மட்டும் போதும் எப்போத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சையிலே பிறந்து ஆணவத்தில் தொடர்ந்து
ஆடி இங்கு அடங்குது வாழ்க்கை
வாழ்வுதரும் வார்த்தை வாழ்க்கைதனை வளர்த்தால்
வசந்தம் வந்து நம்மில் என்றும் தங்கும்
நீ மட்டும் போதும் என் வாழ்வு மாறும்  
நீ மட்டும் போதும் எப்போதும் --- நிலையில்ல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ய்மையிலே விழுந்து போலியாக நடந்து
பொழுதிங்கு போகுது கழிந்து
உண்மைதனை உணர்ந்து உறுதியுடன் எழுந்தால்
ஊதியங்கள் தேவையில்லை நமக்கு
நீ மட்டும் போதும் என் வாழ்வு மாறும் 
நீ மட்டும் போதும் எப்போதும் --- நிலையில்ல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2026-07-31T21:53:47Z</dcterms:created>
  <dcterms:modified xsi:type="dcterms:W3CDTF">2026-07-31T21:53:47Z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