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் நமக்கு விரோதமாய் எழும்பினபோது கர்த்தர் நமது பக்கத்திலிராவிட்ட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தாமே நமது பக்கத்திலிராவிட்ட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ோபம் நம்மேல் எரிகையில் நம்மை உயிரோடே விழுங்கியிரு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ண்ணீர்கள் நம்மேல் பாய்ந்து, வெள்ளங்கள் நமது ஆத்துமாவின்மேல் பெருக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ொந்தளிக்கும் ஜலங்கள் நமது ஆத்துமாவின்மேல் புரண்டுபோயிருக்கும் என்று இஸ்ரவேல் இப்பொழுது சொல்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்மை அவர்களுடைய பற்களுக்கு இரையாக ஒப்புக்கொடாதிருக்கிற கர்த்தருக்கு ஸ்தோத்திர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டருடைய கண்ணிக்குத் தப்பின குருவியைப்போல நம்முடைய ஆத்துமா தப்பிற்று, கண்ணி தெறித்தது, நாம் தப்பின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டருடைய கண்ணிக்குத் தப்பின குருவியைப்போல நம்முடைய ஆத்துமா தப்பிற்று, கண்ணி தெறித்தது, நாம் தப்பின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்முடைய சகாயம் வானத்தையும் பூமியையும் உண்டாக்கின கர்த்தருடைய நாமத்தில் உ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দি প্রভু আমাদের দিকে না থাকতেন তাহলে কি হতে পারত? হে ই্রাযেল, আমাকে উত্তর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খন লোকে আমাদের আক্রমণ করেছিলো, তখন যদি প্রভু আমাদের দিকে না থাকতেন তাহলে কি অবস্থা হত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খন আমাদের শত্রুরা আমাদের প্রতি ক্রুদ্ধ হয়েছিলো, তখন হয়তো তারা আমাদের জ্য়ান্ত গিলে ফেল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দের শত্রুরা আমাদের বন্যার মত ধুয়ে দিয়ে য়েতো, নদীর মত ডুবিয়ে দিয়ে য়ে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ঐ গর্বিত লোকরা মুখের ওপর ছাড়িযে যাওয়া জলের মত হত এবং আমাদের ডুবিয়ে দ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র প্রশংসা কর! প্রভু আমাদের শত্রুদের হাতে, আমাদের ধরা পড়তে ও হত হতে দ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রা সেই পাখির মত, য়ে জালে জড়িয়ে পড়েও পালিয়ে গিয়েছিলো| জাল ছিঁড়ে গেল এবং আমরা পাল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র কাছ থেকে আমাদের সাহায্য আসে| প্রভুই স্বর্গ ও পৃথিবী 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2026-10-21T07:30:08Z</dcterms:created>
  <dcterms:modified xsi:type="dcterms:W3CDTF">2026-10-21T07:30:08Z</dcterms:modified>
  <dc:title>গীতসংহিতা : 124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