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ேவன் நோவாவையும், அவன் குமாரரையும் ஆசீர்வதித்து: நீங்கள் பலுகிப் பெருகி, பூமியை நிரப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ேவன் நோவாவையும், அவன் குமாரரையும் ஆசீர்வதித்து: நீங்கள் பலுகிப் பெருகி, பூமியை நிரப்ப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ைப்பற்றிய பயமும் அச்சமும் பூமியிலுள்ள சகல மிருகங்களுக்கும், ஆகாயத்தில் உள்ள சகல பறவைகளுக்கும் உண்டாயிருக்கும்; பூமியிலே நடமாடுகிற யாவும், சமுத்திரத்தின் மச்சங்கள் யாவும், உங்களுக்குக் கையளிக்கப்பட்ட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ைப்பற்றிய பயமும் அச்சமும் பூமியிலுள்ள சகல மிருகங்களுக்கும், ஆகாயத்தில் உள்ள சகல பறவைகளுக்கும் உண்டாயிருக்கும்; பூமியிலே நடமாடுகிற யாவும், சமுத்திரத்தின் மச்சங்கள் யாவும், உங்களுக்குக் கையளிக்கப்பட்ட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டமாடுகிற ஜீவஜந்துக்கள் யாவும், உங்களுக்கு ஆகாரமாய் இருப்பதாக; பசும் பூண்டுகளை உங்களுக்குத் தந்ததுபோல, அவைகள் எல்லாவற்றையும் உங்களுக்குத் த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டமாடுகிற ஜீவஜந்துக்கள் யாவும், உங்களுக்கு ஆகாரமாய் இருப்பதாக; பசும் பூண்டுகளை உங்களுக்குத் தந்ததுபோல, அவைகள் எல்லாவற்றையும் உங்களுக்குத் த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ை அதின் உயிராகிய இரத்தத்தோடே புசிக்கவேண்ட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யிராயிருக்கிற உங்கள் இரத்தத்திற்காகப் பழிவாங்குவேன்; சகல ஜீவஜந்துக்களிடத்திலும் மனுஷனிடத்திலும் பழிவாங்குவேன்; மனுஷனுடைய உயிருக்காக அவனவன் சகோதரனிடத்தில் பழிவாங்க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யிராயிருக்கிற உங்கள் இரத்தத்திற்காகப் பழிவாங்குவேன்; சகல ஜீவஜந்துக்களிடத்திலும் மனுஷனிடத்திலும் பழிவாங்குவேன்; மனுஷனுடைய உயிருக்காக அவனவன் சகோதரனிடத்தில் பழிவாங்க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ன் தேவசாயலில் உண்டாக்கப்பட்டபடியால், மனுஷனுடைய இரத்தத்தை எவன் சிந்துகிறானோ, அவனுடைய இரத்தம் மனுஷனாலே சிந்தப்பட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ன் தேவசாயலில் உண்டாக்கப்பட்டபடியால், மனுஷனுடைய இரத்தத்தை எவன் சிந்துகிறானோ, அவனுடைய இரத்தம் மனுஷனாலே சிந்தப்படக்கடவ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லுகிப் பெருகி, பூமியிலே திரளாய் வர்த்தித்து விருத்தியாகுங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தேவன் நோவாவையும் அவன் குமாரரையும்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ும் உங்களுக்குப் பின்வரும் உங்கள் சந்ததியோட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பேழையிலிருந்து புறப்பட்ட சகல ஜீவஜந்துக்கள்முதல் இனிப் பூமியில் உண்டாகப்போகிற சகல ஜீவஜந்துக்கள்பரியந்தம், பறவைகளோடும், நாட்டு மிருகங்களோடும், உங்களிடத்தில் இருக்கிற பூமியிலுள்ள சகல காட்டு மிருகங்களோடும்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பேழையிலிருந்து புறப்பட்ட சகல ஜீவஜந்துக்கள்முதல் இனிப் பூமியில் உண்டாகப்போகிற சகல ஜீவஜந்துக்கள்பரியந்தம், பறவைகளோடும், நாட்டு மிருகங்களோடும், உங்களிடத்தில் இருக்கிற பூமியிலுள்ள சகல காட்டு மிருகங்களோடும்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ி மாம்சமானவைகளெல்லாம் ஜலப்பிரளயத்தினால் சங்கரிக்கப்படுவதில்லையென்றும், பூமியை அழிக்க இனி ஜலப்பிரளயம் உண்டாவதில்லையென்றும், உங்களோடே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ி மாம்சமானவைகளெல்லாம் ஜலப்பிரளயத்தினால் சங்கரிக்கப்படுவதில்லையென்றும், பூமியை அழிக்க இனி ஜலப்பிரளயம் உண்டாவதில்லையென்றும், உங்களோடே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தேவன்: எனக்கும் உங்களுக்கும், உங்களிடத்தில் இருக்கும் சகல ஜீவஜந்துக்களுக்கும், நித்திய தலைமுறைகளுக்கென்று நான் செய்கிற உடன்படிக்கையின் அடையாளமாக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தேவன்: எனக்கும் உங்களுக்கும், உங்களிடத்தில் இருக்கும் சகல ஜீவஜந்துக்களுக்கும், நித்திய தலைமுறைகளுக்கென்று நான் செய்கிற உடன்படிக்கையின் அடையாளமாக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ில்லை மேகத்தில் வைத்தேன்; அது எனக்கும் பூமிக்கும் உண்டான உடன்படிக்கைக்கு அடையாள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ூமிக்கு மேலாய் மேகத்தை வருவிக்கும்போது, அந்த வில் மேகத்தில் தோன்ற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ல்லா மாம்சஜீவன்களையும் அழிக்க இனி ஜலமானது பிரளயமாய்ப் பெருகாதபடிக்கு எனக்கும் உங்களுக்கும் மாம்சமான சகல ஜீவஜந்துக்களுக்கும் உண்டான என் உடன்படிக்கையை நினைவுகூர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ல்லா மாம்சஜீவன்களையும் அழிக்க இனி ஜலமானது பிரளயமாய்ப் பெருகாதபடிக்கு எனக்கும் உங்களுக்கும் மாம்சமான சகல ஜீவஜந்துக்களுக்கும் உண்டான என் உடன்படிக்கையை நினைவுகூர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ில் மேகத்தில் தோன்றும்போது, தேவனுக்கும் பூமியின்மேலுள்ள சகலவித மாம்சஜீவன்களுக்கும் உண்டான நித்திய உடன்படிக்கையை நான் நினைவுகூரும்படிக்கு அதை நோக்கிப்பார்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ில் மேகத்தில் தோன்றும்போது, தேவனுக்கும் பூமியின்மேலுள்ள சகலவித மாம்சஜீவன்களுக்கும் உண்டான நித்திய உடன்படிக்கையை நான் நினைவுகூரும்படிக்கு அதை நோக்கிப்பார்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னக்கும், பூமியின்மேலுள்ள மாம்சமான யாவுக்கும், நான் ஏற்படுத்தின உடன்படிக்கையின் அடையாளம் என்று நோவாவோடே சொன்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னக்கும், பூமியின்மேலுள்ள மாம்சமான யாவுக்கும், நான் ஏற்படுத்தின உடன்படிக்கையின் அடையாளம் என்று நோவாவோடே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ழையிலிருந்து புறப்பட்ட நோவாவின் குமாரர், சேம் காம் யாப்பேத் என்பவர்களே. காம் கானானுக்குத் தகப்ப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ழையிலிருந்து புறப்பட்ட நோவாவின் குமாரர், சேம் காம் யாப்பேத் என்பவர்களே. காம் கானானுக்குத் தகப்ப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ூவரும் நோவாவின் குமாரர்; இவர்களாலே பூமியெங்கும் ஜனங்கள் பரம்ப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ோவா பயிரிடுகிறவனாகி, திராட்சத்தோட்டத்தை நா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ிராட்சரசத்தைக் குடித்து, வெறிகொண்டு, தன் கூடாரத்தில் வஸ்திரம் விலகிப் படுத்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ிராட்சரசத்தைக் குடித்து, வெறிகொண்டு, தன் கூடாரத்தில் வஸ்திரம் விலகிப் படுத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ானானுக்குத் தகப்பனாகிய காம் தன் தகப்பனுடைய நிர்வாணத்தைக் கண்டு, வெளியில் இருந்த தன் சகோதரர் இருவருக்கும் அறிவ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மும் யாப்பேத்தும் ஒரு வஸ்திரத்தை எடுத்துத் தங்கள் இருவருடைய தோள்மேலும் போட்டுக் கொண்டு, பின்னிட்டு வந்து, தங்கள் தகப்பனுடைய நிர்வாணத்தை மூடினார்கள்; அவர்கள் எதிர்முகமாய்ப் போகாதபடியினால், தங்கள் தகப்பனுடைய நிர்வாணத்தைக் காண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மும் யாப்பேத்தும் ஒரு வஸ்திரத்தை எடுத்துத் தங்கள் இருவருடைய தோள்மேலும் போட்டுக் கொண்டு, பின்னிட்டு வந்து, தங்கள் தகப்பனுடைய நிர்வாணத்தை மூடினார்கள்; அவர்கள் எதிர்முகமாய்ப் போகாதபடியினால், தங்கள் தகப்பனுடைய நிர்வாணத்தைக் காண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ோவா திராட்சரசத்தின் வெறி தெளிந்து விழித்தபோது, தன் இளைய குமாரன் தனக்குச் செய்ததை அறிந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ோவா திராட்சரசத்தின் வெறி தெளிந்து விழித்தபோது, தன் இளைய குமாரன் தனக்குச் செய்ததை அறிந்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னான் சபிக்கப்பட்டவன், தன் சகோதரரிடத்தில் அடிமைகளுக்கு அடிமையாயிருப்ப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முடைய தேவனாகிய கர்த்தருக்கு ஸ்தோத்திரம் உண்டாவதாக; கானான் அவனுக்கு அடிமையாய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ப்பேத்தை தேவன் விருத்தியாக்குவார்; அவன் சேமுடைய கூடாரங்களில் குடியிருப்பான்; கானான் அவனுக்கு அடிமையாயிருப்பா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ப்பிரளயத்துக்குப்பின்பு நோவா முந்நூற்று ஐம்பது வருஷம் உயிரோட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ோவாவின் நாட்களெல்லாம் தொளாயிரத்து ஐம்பது வருஷம்; அவன் ம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દેવે નૂહ અને તેના પુત્રોને આશીર્વાદ આપ્યા અને તેમને કહ્યું કે, બાળકો પેદા કરો, અને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થી પૃથ્વીને ભર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ૃથ્વી પરના બધા પ્રાણીઓ, આકાશમાં ઊડતાં બધાં પંખીઓ, જમીન પર પેટે ચાલનારા જીવો અને સમુદ્રમાંન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છલીઓ તમાંરા તાબામાં રહેશે અને તમાંરાથી બીશે. મેં તે બધાને તમાંરા હાથમાં સોંપ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ૂતકાળમાં મેં તમને જેમ બધી લીલોતરી ખાવા માંટે આપી હતી, તેમ બધા જીવો પણ આપું છું; એકેએક જીવ ત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રાક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મને જયાં સુધી તે પ્રાણીમાં જીવ (લોહી) હોય ત્યાં સુધી તેને ન ખાવા આજ્ઞ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કોઈ તમાંરો પ્રાણ લેશે તો હું તેનો પ્રાણ લઈશ. પછી એ પશુ હોય કે, મનુષ્ય હોય; દરેક મનુષ્ય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ના માંનવબંધુના પ્રાણનો હિસાબ માંગ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દેવે મનુષ્યને પોતાના સ્વરૂપમાં બનાવ્યો છે તેથી જો કોઈ માંણસનું લોહી રેડશે, તો તેનું લોહી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ે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અને હવે તમે સંતતિ પેદા કરો, વંશવેલો વધારો અને પૃથ્વી પર પુષ્કળ સંતાન પેદા કરો, વૃદ્વિ પામ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દેવે નૂહ અને તેના પુત્ર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હવે હું તને અને તમાંરા વંશજોને વચન આ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તમાંરી સાથે અને તમાંરા વંશજો સાથે, અને તમાંરી સાથેના બધા જીવો સાથે-પક્ષીઓ, ઢોરો અને જંગ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ઓ-જે બધા તમાંરી સાથે વહાણમાંથી બહાર આવ્યાં છે તે બધાની સાથે કરાર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તમને વચન આપું છું કે, હવે પછી કદાપિ બધા જીવોનો જળપ્રલયથી નાશ નહિ થાય અને હવે પછી કદાપ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ળપ્રલય આવીને પૃથ્વીનો નાશ નહિ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દેવે કહ્યું, “તમાંરી તથા તમાંરી સાથેના બધા જીવોની સાથે હું જે કરાર કાયમ માંટે કરું છું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એંધાણ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ં વાદળોમાં મેઘધનુષ્ય બનાવ્યું છે. અને તે માંરી અને પૃથ્વી વચ્ચે થયેલ કરારની એંધાણી બની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યારે હું પૃથ્વી પર વાદળાં લાવીશ અને તે વાદળોમાં મેઘધનુષ્ય દે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ટલે માંરી અને તમાંરી તથા બધી જાતનાં પ્રાણીઓ વચ્ચે જે કરાર થયો છે તેની મને યાદ આવશે. અને પ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ી પ્રલયનું રૂપ ધારણ કરી બધા જીવોનો વિનાશ નહિ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યારે હું ધ્યાનથી વાદળોમાં મેઘધનુષ્યને જોઈશ ત્યારે મને માંરી અને પૃથ્વી પરના બધા જીવો વચ્ચ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મનો કરાર યાદ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રીતે યહોવાએ નૂહને કહ્યું, “માંરી અને પૃથ્વી પરનાં બધા જીવો વચ્ચે મેં જે કરાર કર્યો છે, તેન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ંધાણ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નૂહના પુત્રો તેમની સાથે વહાણમાંથી બહાર આવ્યા. તેમનાં નામ શેમ, હામ અને યાફેથ હતા. (હામ તો કના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 ત્રણેય નૂહના પુત્રો હતા. અને દુનિયાના બધાજ લોકો આ ત્રણથી જ પેદા થયા. (વંશવેલામાંથી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નૂહ પોતે ખેડૂત બન્યો. તેણે દ્રાક્ષની વાડી વ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નૂહે તેમાંથી દ્રાક્ષારસ બનાવ્યો. અને તે પીધો પછી તે છાકટો બની ગયો અને પોતાનાં વસ્ર કાઢી નાં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તંબુમાં વસ્રહીન પડય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નાનના બાપ હામે પોતાના બાપને વસ્રહીન જોયો એટલે તેણે બહાર જઈને પોતાના બે ભાઈઓને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રપછી શેમ અને યાફેથે એક ચાદર લઈ ખભા પરથી પીઠ પાછળ પકડી પાછે પગે ચાલતા તંબુમાં જઈ વસ્રહ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ને ઓઢાડી દીધી. તેમને વસ્રહીન ન જોવા પડે એટલા માંટે મોં ફેરવીને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નૂહ ઊંઘીને ઊઠયો. તે દ્રાક્ષારસને કારણે સૂઈ રહ્યો હતો. જયારે નશો ઊતરી ગયો ત્યારે તેને ખબર પ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નાના છોકરાએ શું કર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ણે કહ્યું,“કનાનને માંથે શ્રાપ ઉતરો!” તે પોતાના ભાઈઓનો ગુલામ થઈને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નૂહે એમ પણ કહ્યું, “શેમના દેવ યહોવાની સ્તુતિ થાઓ! કનાન શેમનો ગુલામ બન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ેવ યાફેથને વધારે જમીન આપો. દેવ શેમના મંડપમાં રહે અને કનાન તેનો ચાકર બન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ળપ્રલય પછી નૂહ 350 વર્ષ જીવત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નૂહ પૂરાં 950 વર્ષની ઉમરે અવસાન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2026-10-21T04:42:22Z</dcterms:created>
  <dcterms:modified xsi:type="dcterms:W3CDTF">2026-10-21T04:42:22Z</dcterms:modified>
  <dc:title>ઉત્પત્તિ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