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ாயமடையும்படி இஸ்ரவேலுடைய பரிசுத்தரை நோக்காமலும், கர்த்தரைத் தேடாமலும், எகிப்துக்குப்போய், குதிரைகள்மேல் நம்பிக்கைவைத்து, இரதங்கள் அநேமாயிருப்பதினால் அவைகளை நாடி, குதிரைவீரர் மகா பெலசாலிகளாயிருப்பதினால் அவர்களை நம்பிக்கொண்டிருக்கிறவர்களுக்கு ஐயோ!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ாயமடையும்படி இஸ்ரவேலுடைய பரிசுத்தரை நோக்காமலும், கர்த்தரைத் தேடாமலும், எகிப்துக்குப்போய், குதிரைகள்மேல் நம்பிக்கைவைத்து, இரதங்கள் அநேமாயிருப்பதினால் அவைகளை நாடி, குதிரைவீரர் மகா பெலசாலிகளாயிருப்பதினால் அவர்களை நம்பிக்கொண்டிருக்கிறவர்களுக்கு ஐயோ!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ாயமடையும்படி இஸ்ரவேலுடைய பரிசுத்தரை நோக்காமலும், கர்த்தரைத் தேடாமலும், எகிப்துக்குப்போய், குதிரைகள்மேல் நம்பிக்கைவைத்து, இரதங்கள் அநேமாயிருப்பதினால் அவைகளை நாடி, குதிரைவீரர் மகா பெலசாலிகளாயிருப்பதினால் அவர்களை நம்பிக்கொண்டிருக்கிறவர்களுக்கு ஐயோ!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ாயமடையும்படி இஸ்ரவேலுடைய பரிசுத்தரை நோக்காமலும், கர்த்தரைத் தேடாமலும், எகிப்துக்குப்போய், குதிரைகள்மேல் நம்பிக்கைவைத்து, இரதங்கள் அநேமாயிருப்பதினால் அவைகளை நாடி, குதிரைவீரர் மகா பெலசாலிகளாயிருப்பதினால் அவர்களை நம்பிக்கொண்டிருக்கிறவர்களுக்கு ஐயோ!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ம் ஞானமுள்ளவர்; அவர் தம்முடைய வார்த்தைகளை மறுக்காமல், தீங்கு வரப்பண்ணி, தீமை செய்கிறவர்களின் வீட்டுக்கும், அக்கிரமக்காரருக்குச் சகாயஞ்செய்கிறவர்களுக்கும் விரோதமாக எழும்ப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ம் ஞானமுள்ளவர்; அவர் தம்முடைய வார்த்தைகளை மறுக்காமல், தீங்கு வரப்பண்ணி, தீமை செய்கிறவர்களின் வீட்டுக்கும், அக்கிரமக்காரருக்குச் சகாயஞ்செய்கிறவர்களுக்கும் விரோதமாக எழும்பு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ம் ஞானமுள்ளவர்; அவர் தம்முடைய வார்த்தைகளை மறுக்காமல், தீங்கு வரப்பண்ணி, தீமை செய்கிறவர்களின் வீட்டுக்கும், அக்கிரமக்காரருக்குச் சகாயஞ்செய்கிறவர்களுக்கும் விரோதமாக எழும்ப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என்னுடனே சொன்னது: சிங்கமும் பாலசிங்கமும் தங்கள் இரையைப் பிடித்திருக்கும்போது கெர்ச்சித்து, தங்களுக்கு விரோதமாய்க் கூப்பிடுகிற திரளான மேய்ப்பரின் சத்தத்தினாலே கலங்காமலும், அவர்கள் அமளியினாலே பணியாமலும் இருக்கிறதுபோல, சேனைகளின் கர்த்தர் சீயோன்மலைக்காகவும், அதின் மேட்டுக்காகவும் யுத்தம்பண்ண இறங்கு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என்னுடனே சொன்னது: சிங்கமும் பாலசிங்கமும் தங்கள் இரையைப் பிடித்திருக்கும்போது கெர்ச்சித்து, தங்களுக்கு விரோதமாய்க் கூப்பிடுகிற திரளான மேய்ப்பரின் சத்தத்தினாலே கலங்காமலும், அவர்கள் அமளியினாலே பணியாமலும் இருக்கிறதுபோல, சேனைகளின் கர்த்தர் சீயோன்மலைக்காகவும், அதின் மேட்டுக்காகவும் யுத்தம்பண்ண இறங்கு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என்னுடனே சொன்னது: சிங்கமும் பாலசிங்கமும் தங்கள் இரையைப் பிடித்திருக்கும்போது கெர்ச்சித்து, தங்களுக்கு விரோதமாய்க் கூப்பிடுகிற திரளான மேய்ப்பரின் சத்தத்தினாலே கலங்காமலும், அவர்கள் அமளியினாலே பணியாமலும் இருக்கிறதுபோல, சேனைகளின் கர்த்தர் சீயோன்மலைக்காகவும், அதின் மேட்டுக்காகவும் யுத்தம்பண்ண இறங்க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என்னுடனே சொன்னது: சிங்கமும் பாலசிங்கமும் தங்கள் இரையைப் பிடித்திருக்கும்போது கெர்ச்சித்து, தங்களுக்கு விரோதமாய்க் கூப்பிடுகிற திரளான மேய்ப்பரின் சத்தத்தினாலே கலங்காமலும், அவர்கள் அமளியினாலே பணியாமலும் இருக்கிறதுபோல, சேனைகளின் கர்த்தர் சீயோன்மலைக்காகவும், அதின் மேட்டுக்காகவும் யுத்தம்பண்ண இறங்குவ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கிப்தியர் தெய்வம் அல்ல, மனுஷர்தானே அவர்களுடைய குதிரைகள் ஆவியல்ல, மாம்சந்தானே; கர்த்தர் தமது கரத்தை நீட்டுவார், அப்பொழுது சகாயம் செய்கிறவனும் இடறி, சகாயம் பெறுகிறவனும் விழுந்து, அனைவரும் ஏகமாய் அழிந்துபோ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கிப்தியர் தெய்வம் அல்ல, மனுஷர்தானே அவர்களுடைய குதிரைகள் ஆவியல்ல, மாம்சந்தானே; கர்த்தர் தமது கரத்தை நீட்டுவார், அப்பொழுது சகாயம் செய்கிறவனும் இடறி, சகாயம் பெறுகிறவனும் விழுந்து, அனைவரும் ஏகமாய் அழிந்துபோ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கிப்தியர் தெய்வம் அல்ல, மனுஷர்தானே அவர்களுடைய குதிரைகள் ஆவியல்ல, மாம்சந்தானே; கர்த்தர் தமது கரத்தை நீட்டுவார், அப்பொழுது சகாயம் செய்கிறவனும் இடறி, சகாயம் பெறுகிறவனும் விழுந்து, அனைவரும் ஏகமாய் அழிந்துபோ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றந்து காக்கிற பட்சிகளைப்போல, சேனைகளின் கர்த்தர் எருசலேமின்மேல் ஆதரவாக இருப்பார்; அவர் அதைக் காத்துத் தப்பப்பண்ணுவார்; அவர் கடந்துவந்து அதை விடுவிப்ப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றந்து காக்கிற பட்சிகளைப்போல, சேனைகளின் கர்த்தர் எருசலேமின்மேல் ஆதரவாக இருப்பார்; அவர் அதைக் காத்துத் தப்பப்பண்ணுவார்; அவர் கடந்துவந்து அதை விடுவிப்ப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புத்திரரே, நீங்கள் முற்றிலும் விட்டுவிலகினவரிடத்தில் திரும்ப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ுக்குப் பாவமாக உங்கள் கைகள் செய்திருந்த வெள்ளி விக்கிரகங்களையும், பொன் விக்கிரகங்களையும், உங்களில் ஒவ்வொருவரும் அக்காலத்திலே வெறுத்துவிடுவீ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ுக்குப் பாவமாக உங்கள் கைகள் செய்திருந்த வெள்ளி விக்கிரகங்களையும், பொன் விக்கிரகங்களையும், உங்களில் ஒவ்வொருவரும் அக்காலத்திலே வெறுத்துவிடுவீ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வீரனுடைய பட்டயம் அல்லாத பட்டயத்தாலே அசீரியன் விழுவான்; நீசனுடைய பட்டயம் அல்லாத பட்டயமே அவனைப் பட்சிக்கும்; அவன் பட்டயத்துக்குத் தப்ப ஓடுவான்; அவன் வாலிபர் கலைந்துபோ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வீரனுடைய பட்டயம் அல்லாத பட்டயத்தாலே அசீரியன் விழுவான்; நீசனுடைய பட்டயம் அல்லாத பட்டயமே அவனைப் பட்சிக்கும்; அவன் பட்டயத்துக்குத் தப்ப ஓடுவான்; அவன் வாலிபர் கலைந்துபோ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வீரனுடைய பட்டயம் அல்லாத பட்டயத்தாலே அசீரியன் விழுவான்; நீசனுடைய பட்டயம் அல்லாத பட்டயமே அவனைப் பட்சிக்கும்; அவன் பட்டயத்துக்குத் தப்ப ஓடுவான்; அவன் வாலிபர் கலைந்துபோ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ுடைய கன்மலை பயத்தினால் ஒழிந்துபோம், அவர்களுடைய பிரபுக்கள் கொடியைக் கண்டு கலங்குவார்கள் என்பதை, சீயோனில் நெருப்பையும் எருசலேமில் சூளையையுமுடைய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ுடைய கன்மலை பயத்தினால் ஒழிந்துபோம், அவர்களுடைய பிரபுக்கள் கொடியைக் கண்டு கலங்குவார்கள் என்பதை, சீயோனில் நெருப்பையும் எருசலேமில் சூளையையுமுடைய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াহায্যের জন্য মিশর অভিমুখে যাওয়া লোকদের দিকে তাকাও| তারা ঘোড়া চায় এই মনে করে যে ঘোড়ারা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ক্ষা করবে| তারা মনে করে যে মিশরের অনেকগুলি রথ ও অশ্বারোহী সৈন্য তাদের রক্ষা করবে| তারা মনে করে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বই নিরাপদে আছে| কারণ তাদের সেনাবাহিনী খুবই বিশাল| লোকদের ইস্রায়েলের ঈশ্বরের প্রতি আস্থা নেই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কাছে সাহায্যও চা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কিন্তু প্রভু জ্ঞানী এবং তিনি তাদের সমস্যায় ফেলবেন| তারা প্রভুর আদেশের পরিবর্তন ঘটা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দুষ্ট লোকদের (যিহূদা) বিরুদ্ধে যুদ্ধ করবেন| এবং প্রভু দুষ্কৃতকারীদের বিরুদ্ধেও যুদ্ধ করব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রা তাদের সাহায্য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আমাকে বলেছিলেন, “একটা সিংহ অথবা সিংহশাবক যখন কোন পশুকে খাবার জন্য ধরে সে তখন তার শিকা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 দাঁড়ায ও গর্জন করে| তখন কোন কিছুই সিংহটিকে ভয় দেখাতে পারে না| যদি মানুষ আসে এবং চেষ্টাও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িংহটি ভীত হয় না| মানুষ যথেষ্ট হল্লা জুড়তে পারে| কিন্তু সিংহ পালায় না|”একই ভাবে সর্বশক্তিম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আসবেন সিয়োন পর্বতে| পর্বতের ওপর প্রভু যুদ্ধ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মিশরের লোকরা নিছকই মানুষ, ঈশ্বর নয়| মিশরের ঘোড়াগুলি পশুমাত্র, আত্মা নয়| প্রভু তাঁর বাহুকে কাজ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গাবেন এবং সাহায্যকারী দেশ মিশরকে পরাস্ত করবেন| এবং (যিহূদার) যে সমস্ত লোকরা সাহায্য চেয়েছিল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াজয় হবে| তারা সবাই এক সঙ্গে ধ্বংস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বাসার ওপর উড়ন্ত পাখির মত সর্বশক্তিমান প্রভু জেরুশালেমের হয়ে যুদ্ধ করবেন| প্রভু তাঁকে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ন| প্রভু জেরুশালেমকে প্রতিরক্ষা করবেন এবং তাকে উদ্ধার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োমরা ইস্রায়েলের শিশুরা ঈশ্বরের বিরুদ্ধগামী| তোমাদের উচিত্‌ ঈশ্বরের কাছে ফিরে আস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খনই সোনা রূপো দিয়ে তোমাদের তৈরী করা মূর্ত্তির পূজা লোকেরা ছেড়ে দেবে| তোমরা সত্যিই ঐসব মূর্ত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ৈরী করবার সময় পাপ কর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টা সত্যি যে অশূর তরবারির সাহায্যে পরাস্ত হবে| কিন্তু তরবারিটি মানুষের তরবারি নয়| অশূর ধ্বং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 কিন্তু সেই ধ্বংস মানুষের তরবারি দিয়ে হবে না| অশূর ঈশ্বরের তরবারি দেখে পালাবে| কিন্তু যুব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রা পড়বে এবং তাদের দাস বানানো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দের নিরাপদ স্থান ধ্বংস হবে| তাদের নেতারা পরাস্ত হয়ে তাদের পতাকা ত্যাগ করবে|ঐসব কথা প্রভু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েন| প্রভুর অগ্নিস্থান (বেদী) সিয়োনে আছে| প্রভুর উনুন (বেদী) জেরুশালেমে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2026-10-21T04:47:39Z</dcterms:created>
  <dcterms:modified xsi:type="dcterms:W3CDTF">2026-10-21T04:47:39Z</dcterms:modified>
  <dc:title>যিশাইয়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