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னுடைய துரோகப்பேச்சு என் உள்ளத்திற்குத் தெரியும்; அவன் கண்களுக்குமுன் தெய்வபய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னுடைய துரோகப்பேச்சு என் உள்ளத்திற்குத் தெரியும்; அவன் கண்களுக்குமுன் தெய்வபய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அக்கிரமம் அருவருப்பானதென்று காணப்படுமளவும், தன்பார்வைக்கேற்றபடி தனக்குத்தானே இச்சகம் பேச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வாயின் வார்த்தைகள் அக்கிரமமும் வஞ்சகமுமுள்ளது; புத்தியாய் நடந்துகொள்வதையும் நன்மைசெய்வதையும் விட்டு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 படுக்கையின்மேல் அக்கிரமத்தை யோசித்து, நல்லதல்லாத வழியிலே நிலைத்து, பொல்லாப்பை வெறுக்கா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 படுக்கையின்மேல் அக்கிரமத்தை யோசித்து, நல்லதல்லாத வழியிலே நிலைத்து, பொல்லாப்பை வெறுக்காதிர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து கிருபை வானங்களில் விளங்குகிறது; உமது சத்தியம் மேகமண்டலங்கள் பரியந்தம் எட்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நீதி மகத்தான பர்வதங்கள்போலவும், உமது நியாயங்கள் மகா ஆழமாகவும் இருக்கிறது; கர்த்தாவே, மனுஷரையும் மிருகங்களையும் காப்பாற்று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நீதி மகத்தான பர்வதங்கள்போலவும், உமது நியாயங்கள் மகா ஆழமாகவும் இருக்கிறது; கர்த்தாவே, மனுஷரையும் மிருகங்களையும் காப்பாற்ற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உம்முடைய கிருபை எவ்வளவு அருமையானது! அதினால் மனுபுத்திரர் உமது செட்டைகளின் நிழலிலே வந்தடை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ஆலயத்திலுள்ள சம்பூரணத்தினால் திருப்தியடைவார்கள்; உமது பேரின்ப நதியினால் அவர்கள் தாகத்தைத் தீர்க்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ீவஊற்று உம்மிடத்தில் இருக்கிறது; உம்முடைய வெளிச்சத்திலே வெளிச்சம் காண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 அறிந்தவர்கள்மேல் உமது கிருபையையும், செம்மையான இருதயமுள்ளவர்கள்மேல் உமது நீதியையும் பாராட்டியருள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 அறிந்தவர்கள்மேல் உமது கிருபையையும், செம்மையான இருதயமுள்ளவர்கள்மேல் உமது நீதியையும் பாராட்டியருள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ருமைக்காரரின் கால் என்மேல்வராமலும், துன்மார்க்கருடைய கை என்னைப் பறக்கடியாமலும் இருப்ப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ோ அக்கிரமக்காரர் விழுந்தார்கள்; எழுந்திருக்கமாட்டாமல் தள்ளுண்டு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ુષ્ટના ગહન હૃદયમાં પાપ તેને લલચાવે છે. અને દુષ્ટ કાર્યો કરવા પ્રેરે છે; તેના હૃદયમાં દેવનો ભય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તેને પાપ કરતાં અટકા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પોતાના મનમાં અભિમાન કરે છે કે, મારો અન્યાય પ્રગટ થશે નહિ. અને મારો તિરસ્કાર થ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ા શબ્દો મૂલ્યહીન જૂઠાણા અને છેતરપિંડીવાળા છે. તેણે ડાહ્યું અને ભલું રહેવાનું છોડી દીધ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રાત્રે પલંગમાં જાગતો રહે છે અને કપટ કરવાની યોજના ઘડે છે; તે અન્યાયના માર્ગમાં ઊભો રહે છ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દુષ્ટતાથી કંટાળ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યહોવા, તમારો સનાતન પ્રેમ આકાશ જેટલો વિશાળ છે, અને તમારું વિશ્વાસપણું વાદળો સુધી પહોંચ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ારી નિષ્પક્ષતા ઊંચામાં ઊંચા પર્વતથીપણ ઉંચી છે. અને તમારો ન્યાય અતિ ગહન અને અગાથ છે. તમે માનવજ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્રાણીઓનું રક્ષણ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યહોવા, તમારી અવિરત કૃપા કેવી અમૂલ્ય છે! તમારી પાંખોની છાયામાં સર્વ માનવીઓ આશ્રય 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ારા આશીર્વાદોથી તેઓને ખૂબજ તૃપ્તિ થશે, તમારી સુખ-સમૃદ્ધિની નદીમાંથી તેઓ પાણી પી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, તમારી પાસે જીવનનો ઝરો છે, અને અમે તમારા અજવાળામાં પ્રકાશ જોઇ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યહોવા, જેઓ તમને સાચી રીતે ઓળખે છે, તેમના પર તમારી દયા બતાવવાનું ચાલુ રાખજો અને જેમના હૃદ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ખ્ખા છેં તેમની સાથે ન્યાયીપણું ચાલુ રાખ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ને ઘમંડીઓના પગ નીચે કચડાવા દેશો નહિ, દુષ્ટ લોકોના હાથ મને હાંકી કાઢે નહિ તે તમે જો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જુઓ! અન્યાય કરનારાઓનું કેવું પતન થયું છે! તેઓ એવા ફેંકી દેવાયા છે કે પાછા ઊઠી શક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2026-10-20T09:19:09Z</dcterms:created>
  <dcterms:modified xsi:type="dcterms:W3CDTF">2026-10-20T09:19:09Z</dcterms:modified>
  <dc:title>ગીતશાસ્ત્ર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