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்த்திசைப் பக்கத்தை அளவுகோலால் அளந்தார்; அது அளவுகோலின்படியே சுற்றிலும் ஐந்நூறுகோல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திசைப்பக்கத்தை அளவுகோலால் சுற்றிலும் ஐந்நூறுகோலாய் அள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ென்திசைப்பக்கத்தை அளவுகோலால் ஐந்நூறு கோலாய் அள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ற்றிசைப் பக்கத்துக்குத் திரும்பி அதை அளவுகோலால் ஐந்நூறு கோலாய் அள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ூறு முழ நீளத்துக்கு முன்னே வடக்கு வாசல் இருந்தது; அவ்விடத்து அகலம் ஐம்பது முழ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ವನು ನನಗೆ ಪ್ರತ್ಯೇಕ ಸ್ಥಳದ ಮುಂದೆ ಇರುವ ಉತ್ತರದ ಕೊಠಡಿಗಳು ದಕ್ಷಿಣದ ಕೊಠಡಿಗಳು ಪರಿಶುದ್ಧ ಕೊಠ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ಾಗಿತ್ತು; ಅಲ್ಲಿ ಕರ್ತನಿಗಾಗಿ ಬರುವ ಯಾಜಕರು ಅತಿ ಪರಿಶುದ್ಧವಾದವುಗಳನ್ನು ತಿನ್ನಬೇಕು; ಅಂದರೆ ಕಾಣಿಕೆಯನ್ನೂ ಪಾಪ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ಯನ್ನೂ ಅಪರಾಧದ ಬಲಿಯನ್ನೂ ಅರ್ಪಿಸಬೇಕು; ಆ ಸ್ಥಳವು ಪರಿಶುದ್ಧ 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ಜಕರು ಅವುಗಳಲ್ಲಿ ಪ್ರವೇಶಿಸು ವಾಗ ಅವರು ಪರಿಶುದ್ಧ ಸ್ಥಳವನ್ನು ಬಿಟ್ಟು ಹೊರಗಿನ ಅಂಗಳಕ್ಕೆ ಹೋಗಬಾರದ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ವು ಸೇವೆಗಾಗಿ ಧರಿಸಿದ ವಸ್ತ್ರಗಳನ್ನು ಅಲ್ಲೇ ತೆಗೆದಿಡಬೇಕು; ಅವು ಪರಿಶುದ್ಧವಾಗಿವೆ. ಅವರು ಜನರಿಗೆ ಸಂಬಂಧಪಟ್ಟ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ಧರಿಸಿಕೊಂಡು ಸವಿಾಪಿಸ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ಅವನು ಒಳಗಿನ ಆಲಯದ ಅಳತೆ ಮಾಡಿ ಮುಗಿಸಿದ ಮೇಲೆ ನನ್ನನ್ನು ಪೂರ್ವದ ಕಡೆಗೆ ಅಭಿಮುಖವಾಗಿರುವ ಬಾಗಲಿನಿಂ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ು ಅದನ್ನು ಸುತ್ತಲಾಗಿ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ಅಳೆಯುವ ಕೋಲಿನಿಂದ ಪೂರ್ವದ ಭಾಗವನ್ನು ಅಳೆದನು. ಅದು ಅಳೆಯುವ ಕೋಲಿನ ಪ್ರಕಾರ ಸುತ್ತಲೂ ಐನೂರು ಕೋಲ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ಉತ್ತರ ಕಡೆಯಲ್ಲಿ ಸಹ ಅವನು ಉತ್ತರದ ಭಾಗವನ್ನು ಅಳತೆಯ ಕೋಲಿನ ಪ್ರಕಾರ ಸುತ್ತಲಾಗಿ ಐನೂರು ಕೋಲೆಂದು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ಅಳತೆಯ ಕೋಲಿನಿಂದ ದಕ್ಷಿಣದ ಭಾಗ ವನ್ನು ಐನೂರು ಕೋಲೆಂದು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ಪಶ್ಚಿಮದ ಕಡೆಗೆ ತಿರುಗಿ ಅಳತೆಯ ಕೋಲಿನಿಂದ ಐನೂರು ಕೋಲೆಂದು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ನಾಲ್ಕೂ ಕಡೆಗಳಿಂದ ಅಳೆದನು; ಪರಿಶುದ್ಧ ಸ್ಥಳವನ್ನೂ ಅಪವಿತ್ರ ವಾದ ಸ್ಥಳವನ್ನೂ ಪ್ರತ್ಯೇಕ ಪಡ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ಸುತ್ತಲಾಗಿ ಐನೂರು ಕೋಲು ಉದ್ದವಾದಂತ ಮತ್ತು ಐನೂರು ಕೋಲು ಅಗಲವಾದಂತ ಗೋಡ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ಮೇಲೆ ಅವನು ನನ್ನನ್ನು ಉತ್ತರದ ಮಾರ್ಗವಾಗಿ ಹೊರಗಿನ ಅಂಗಳಕ್ಕೆ ಕರೆದುಕೊಂಡು ಹೋಗಿ, ಪ್ರತ್ಯೇಕವಾದ ಸ್ಥ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ಾಗಿಯೂ ಉತ್ತರದ ಕಡೆಯಲ್ಲಿ ಕಟ್ಟುವಿಕೆಯ ಕಟ್ಟಡದ ಮುಂದೆ ಇದ್ದ ಕೊಠಡಿಗೆ ಕರೆತಂದ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ೂರುಮೊಳ ಉದ್ದಕ್ಕೆ ಎದುರಾಗಿರುವ ಉತ್ತರದ ಬಾಗಲಿನ ಅಗಲ ಐವತ್ತು ಮೊಳ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ಒಳಗಿನ ಅಂಗಳಕ್ಕೆ ಇದ್ದ ಇಪ್ಪತ್ತು ಮೊಳಕ್ಕೆ ಎದುರಾಗಿಯೂ ಹೊರಗಿನ ಅಂಗಳಕ್ಕೆ ಇದ್ದ ಕಲ್ಲು ಹಾಸಿದ ನೆಲಕ್ಕೆ ಎದು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ರು ಅಂತಸ್ತುಗಳಲ್ಲಿಯೂ ಪಡ ಸಾಲೆಗಳ ಮೇಲೆ ಪಡಸಾಲೆ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ೊಠಡಿಗಳ ಮುಂದೆ ಒಳಗೆ ಹೋಗುವಂತೆ ಮತ್ತು ಹತ್ತು ಮೊಳಗಳು ಅಗಲವಾದಂತ ಒಂದು ಮೊಳದ ಹಾದಿ ಇತ್ತು; ಅವುಗಳ ಬಾಗಲ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ರದ ಕಡೆ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ಗ ಮೇಲಿನ ಕೊಠಡಿಗಳೇ ಚಿಕ್ಕವುಗಳಾಗಿದ್ದವು. ಕಟ್ಟಡದ ಕೆಳಗಿನ ಭಾಗಕ್ಕಿಂತಲೂ ಮಧ್ಯಭಾಗಕ್ಕಿಂತಲೂ ಪಡ ಸಾಲ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ದ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ವು ಮೂರು ಅಂತಸ್ತು ಗಳಾಗಿದ್ದವು; ಆದರೆ ಅಂಗಳದ ಕಂಬಗಳ ಹಾಗೆ ಇವುಗಳಿಗೆ ಕಂಬಗಳಿರಲಿಲ್ಲ; ಆದದರಿಂದ ನೆಲ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ದಲ್ಲಿನ ಮೇಲಣ ಕೋಣೆಗಳು ಕೆಳಗಿನ ಮತ್ತು ಮಧ್ಯದ ಕೋಣೆಗಳಿಗೆ ಚಾಚಿಕೊಂಡ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ೊಠಡಿ ಗಳಿಗೆ ಎದುರಾಗಿ ಹೊರಗಿದ್ದ ಗೋಡೆಯು ಕೊಠಡಿಗಳ ಮುಂದೆ ಹೊರಗಿನ ಅಂಗಳದ ಕಡೆಗೆ ಇದ್ದದ್ದು ಐವತ್ತು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್ದ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ೊರಗಿನ ಅಂಗಳದಲ್ಲಿದ್ದ ಕೊಠಡಿಗಳ ಉದ್ದವು ಐವತ್ತು ಮೊಳ ಉದ್ದವಾಗಿ ದೇವಾಲಯದ ಮುಂದೆ ನೂರು ಮೊಳ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ಕೊಠಡಿಗಳ ಕೆಳಗೆ ಹೊರಗಿನ ಅಂಗಳದಿಂದ ಅವುಗ ಳೊಳಗೆ ಪ್ರವೇಶಿಸುವ ಹಾಗೆ ಪೂರ್ವದಿಕ್ಕಿಗೆ ಪ್ರವೇಶ 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ೊಠಡಿಗಳು ಪೂರ್ವದ ಕಡೆಗೆ ಅಂಗಳದ ಗೋಡೆಯ ದಪ್ಪದಲ್ಲಿ ಪ್ರತ್ಯೇಕ ಸ್ಥಳಕ್ಕೂ ಕಟ್ಟಡಕ್ಕೂ ಎದುರ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ುಗಳ ಮುಂದಿನ ದಾರಿಯು ಉತ್ತರದ ಕಡೆಯಲ್ಲಿದ್ದ ಕೊಠಡಿಗಳ ಆಕಾರದ ಹಾಗೆಯೇ ಇತ್ತು; ಅವುಗಳ ಉದ್ದವೂ ಅಗಲವೂ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ತ್ತು; ಅವುಗಳ ಹೊರಗೆ ಹೋಲುವಿಕೆಯು ಅವುಗಳ ಪ್ರಕಾರ ವಾಗಿಯೂ ಅವುಗಳ ಬಾಗಿಲುಗಳು ಹಾಗೆಯೇ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ಕ್ಷಿಣ ಕಡೆಗಿದ್ದ ಕೊಠಡಿಗಳ ಬಾಗಲುಗಳ ಪ್ರಕಾರ ಅವುಗಳನ್ನು ಒಬ್ಬನು ಪ್ರವೇಶಿಸುವಂತೆ ಪೂರ್ವದ ಕಡೆಯ ಗೋಡೆಗೆ ಸರ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 ಕೊನೆಯಲ್ಲಿ ಒಂದು ಬಾಗಿ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2026-10-22T08:47:36Z</dcterms:created>
  <dcterms:modified xsi:type="dcterms:W3CDTF">2026-10-22T08:47:36Z</dcterms:modified>
  <dc:title>ಯೆಹೆಜ್ಕೇಲನು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