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நான் ஆதரிக்கிற என் தாசன், நான் தெரிந்துகொண்டவரும், என் ஆத்துமாவுக்குப் பிரியமானவரும் இவரே; என் ஆவியை அவர்மேல் அமரப்பண்ணினேன்; அவர் புறஜாதிகளுக்கு நியாயத்தை வெளிப்படுத்துவ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ோ, நான் ஆதரிக்கிற என் தாசன், நான் தெரிந்துகொண்டவரும், என் ஆத்துமாவுக்குப் பிரியமானவரும் இவரே; என் ஆவியை அவர்மேல் அமரப்பண்ணினேன்; அவர் புறஜாதிகளுக்கு நியாயத்தை வெளிப்படுத்துவ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கூக்குரலிடவுமாட்டார், தம்முடைய சத்தத்தை உயர்த்தவும் அதை வீதியிலே கேட்கப்பண்ணவுமாட்ட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நெரிந்த நாணலை முறியாமலும், மங்கியெரிகிற திரியை அணையாமலும், நியாயத்தை உண்மையாக வெளிப்படுத்துவ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் நெரிந்த நாணலை முறியாமலும், மங்கியெரிகிற திரியை அணையாமலும், நியாயத்தை உண்மையாக வெளிப்படுத்துவ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 நியாயத்தைப் பூமியிலே நிலைப்படுத்துமட்டும் இளக்கரிப்பதுமில்லை, பதறுவதுமில்லை; அவருடைய வேதத்துக்குத் தீவுகள் காத்திருக்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ைச் சிருஷ்டித்து, அவைகளை விரித்து, பூமியையும், அதிலே உற்பத்தியாகிறவைகளையும் பரப்பினவரும், அதில் இருக்கிற ஜனத்துக்குக் சுவாசத்தையும், அதில் நடமாடுகிறவர்களுக்கு ஆவியையும் கொடுக்கிறவருமான கர்த்தராகிய தேவன் சொல்லுகிறதாவ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ானங்களைச் சிருஷ்டித்து, அவைகளை விரித்து, பூமியையும், அதிலே உற்பத்தியாகிறவைகளையும் பரப்பினவரும், அதில் இருக்கிற ஜனத்துக்குக் சுவாசத்தையும், அதில் நடமாடுகிறவர்களுக்கு ஆவியையும் கொடுக்கிறவருமான கர்த்தராகிய தேவன் சொல்லுகிறதாவ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குருடருடைய கண்களைத் திறக்கவும், கட்டுண்டவர்களைக் காவலிலிருந்தும், இருளில் இருக்கிறவர்களைக் சிறைச்சாலையிலிருந்தும் விடுவிக்கவ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ர் குருடருடைய கண்களைத் திறக்கவும், கட்டுண்டவர்களைக் காவலிலிருந்தும், இருளில் இருக்கிறவர்களைக் சிறைச்சாலையிலிருந்தும் விடுவிக்கவ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நான் நீதியின்படி உம்மை அழைத்து, உம்முடைய கையைப்பிடித்து, உம்மைத் தற்காத்து, உம்மை ஜனத்திற்கு உடன்படிக்கையாகவும், ஜாதிகளுக்கு ஒளியாகவும் வைக்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ாகிய நான் நீதியின்படி உம்மை அழைத்து, உம்முடைய கையைப்பிடித்து, உம்மைத் தற்காத்து, உம்மை ஜனத்திற்கு உடன்படிக்கையாகவும், ஜாதிகளுக்கு ஒளியாகவும் வைக்கிற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ர்த்தர், இது என் நாமம்; என் மகிமையை வேறொருவனுக்கும், என் துதியை விக்கிரகங்களுக்கும் கொட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கர்த்தர், இது என் நாமம்; என் மகிமையை வேறொருவனுக்கும், என் துதியை விக்கிரகங்களுக்கும் கொட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ர்வகாலத்தில் தெரிவிக்கப்பட்டவைகள், இதோ, நிறைவேறலாயின; புதியவைகளையும் நானே அறிவிக்கிறேன்; அவைகள் தோன்றாததற்கு முன்னே, அவைகளை உங்களுக்குச் சொல்லுகிற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ர்வகாலத்தில் தெரிவிக்கப்பட்டவைகள், இதோ, நிறைவேறலாயின; புதியவைகளையும் நானே அறிவிக்கிறேன்; அவைகள் தோன்றாததற்கு முன்னே, அவைகளை உங்களுக்குச் சொல்லுகிற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ுத்திரத்தில் யாத்திரைபண்ணுகிறவர்களே, அதிலுள்ளவைகளே, தீவுகளே அவைகளின் குடிகளே, கர்த்தருக்குப் புதுப்பாட்டைப் பாடுங்கள்; பூமியின் கடையாந்தரத்திலிருந்து அவருடைய துதியைப் பாட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முத்திரத்தில் யாத்திரைபண்ணுகிறவர்களே, அதிலுள்ளவைகளே, தீவுகளே அவைகளின் குடிகளே, கர்த்தருக்குப் புதுப்பாட்டைப் பாடுங்கள்; பூமியின் கடையாந்தரத்திலிருந்து அவருடைய துதியைப் பாட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மும், அதின் ஊர்களும், கேதாரியா குடியிருக்கிற கிராமங்களும் உரத்த சத்தமிடக்கடவது; கன்மலைகளிலே குடியிருக்கிறவர்கள் கெம்பீரித்து, பர்வதங்களின் கொடுமுடியிலிருந்து ஆர்ப்பரிப்பார்கள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மும், அதின் ஊர்களும், கேதாரியா குடியிருக்கிற கிராமங்களும் உரத்த சத்தமிடக்கடவது; கன்மலைகளிலே குடியிருக்கிறவர்கள் கெம்பீரித்து, பர்வதங்களின் கொடுமுடியிலிருந்து ஆர்ப்பரிப்பார்களாக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 மகிமையைச்செலுத்தி, அவர் துதியைத் தீவுகளில் அறிவிப்பார்களாக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க்கு மகிமையைச்செலுத்தி, அவர் துதியைத் தீவுகளில் அறிவிப்பார்கள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பராக்கிரமசாலியைப்போல் புறப்பட்டு, யுத்தவீரனைப்போல் வைராக்கியமூண்டு, முழங்கிக் கெர்ச்சித்து, தம்முடைய சத்துருக்களை மேற்கொள்ளுவ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் பராக்கிரமசாலியைப்போல் புறப்பட்டு, யுத்தவீரனைப்போல் வைராக்கியமூண்டு, முழங்கிக் கெர்ச்சித்து, தம்முடைய சத்துருக்களை மேற்கொள்ளுவ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வெகுகாலம் மவுனமாயிருந்தேன்; சும்மாயிருந்து எனக்குள்ளே அடக்கிக்கொண்டிருந்தேன்; இப்பொழுது பிள்ளை பெறுகிறவளைப்போலச் சத்தமிட்டு, அவர்களைப் பாழாக்கி விழுங்க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வெகுகாலம் மவுனமாயிருந்தேன்; சும்மாயிருந்து எனக்குள்ளே அடக்கிக்கொண்டிருந்தேன்; இப்பொழுது பிள்ளை பெறுகிறவளைப்போலச் சத்தமிட்டு, அவர்களைப் பாழாக்கி விழுங்க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மலைகளையும் குன்றுகளையும் பாழாக்கி, அவைகளிலுள்ள பூண்டுகளையெல்லாம் வாடப்பண்ணி, ஆறுகளைத் திரட்டுகளாக்கி, ஏரிகளை வற்றிப்போகப்பண்ணுவ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மலைகளையும் குன்றுகளையும் பாழாக்கி, அவைகளிலுள்ள பூண்டுகளையெல்லாம் வாடப்பண்ணி, ஆறுகளைத் திரட்டுகளாக்கி, ஏரிகளை வற்றிப்போகப்பண்ணுவ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ுருடரை அவர்கள் அறியாத வழியிலே நடத்தி, அவர்களுக்குத் தெரியாத பாதைகளில் அவர்களை அழைத்துக்கொண்டுவந்து, அவர்களுக்கு முன்பாக இருளை வெளிச்சமும், கோணலைச் செவ்வையுமாக்குவேன்; இந்தக் காரியங்களை நான் அவர்களுக்குச் செய்து, அவர்களைக் கைவிடாதி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ுருடரை அவர்கள் அறியாத வழியிலே நடத்தி, அவர்களுக்குத் தெரியாத பாதைகளில் அவர்களை அழைத்துக்கொண்டுவந்து, அவர்களுக்கு முன்பாக இருளை வெளிச்சமும், கோணலைச் செவ்வையுமாக்குவேன்; இந்தக் காரியங்களை நான் அவர்களுக்குச் செய்து, அவர்களைக் கைவிடாதி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த்திரவேலையான விக்கிரகங்களை நம்பி, வார்ப்பிக்கப்பட்ட சுரூபங்களை நோக்கி: நீங்கள் எங்கள் தேவர்கள் என்று சொல்லுகிறவர்கள் பின்னிடைந்து மிகவும் வெட்கப்பட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ித்திரவேலையான விக்கிரகங்களை நம்பி, வார்ப்பிக்கப்பட்ட சுரூபங்களை நோக்கி: நீங்கள் எங்கள் தேவர்கள் என்று சொல்லுகிறவர்கள் பின்னிடைந்து மிகவும் வெட்கப்படுவ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ெவிடரே, கேளுங்கள்; குருடரே, நீங்கள் காணும்படி நோக்கிப் பார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தாசனையல்லாமால் குருடன் யார்? நான் அனுப்பிய தூதனையல்லாமல் செவிடன் யார்? உத்தமனையல்லாமல் குருடன் யார்? கர்த்தருடைய ஊழியக்காரனையல்லாமல் அந்தகன் யார்?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தாசனையல்லாமால் குருடன் யார்? நான் அனுப்பிய தூதனையல்லாமல் செவிடன் யார்? உத்தமனையல்லாமல் குருடன் யார்? கர்த்தருடைய ஊழியக்காரனையல்லாமல் அந்தகன் யார்?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ீ அநேக காரியங்களைக் கண்டும் கவனியாதிருக்கிறாய்; அவனுக்குச் செவிகளைத் திறந்தாலும் கேளாதே போகி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கர்த்தர் தமது நீதியினிமித்தம் அவன்மேல் பிரியம் வைத்திருந்தார்; அவர் வேதத்தை முக்கியப்படுத்தி அதை மகிமையுள்ளதாக்குவ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ஜனமோ கொள்ளையிடப்பட்டும், சூறையாடப்பட்டும் இருக்கிறார்கள்; அவர்கள் அனைவரும் கெபிகளிலே அகப்பட்டு, காவலறைகளிலே அடைக்கப்பட்டிருக்கிறார்கள், தப்புவிப்பார் இல்லாமல் கொள்ளையாகி, விட்டுவிடு என்பார் இல்லாமல் சூறையாவ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ஜனமோ கொள்ளையிடப்பட்டும், சூறையாடப்பட்டும் இருக்கிறார்கள்; அவர்கள் அனைவரும் கெபிகளிலே அகப்பட்டு, காவலறைகளிலே அடைக்கப்பட்டிருக்கிறார்கள், தப்புவிப்பார் இல்லாமல் கொள்ளையாகி, விட்டுவிடு என்பார் இல்லாமல் சூறையாவ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ந்த ஜனமோ கொள்ளையிடப்பட்டும், சூறையாடப்பட்டும் இருக்கிறார்கள்; அவர்கள் அனைவரும் கெபிகளிலே அகப்பட்டு, காவலறைகளிலே அடைக்கப்பட்டிருக்கிறார்கள், தப்புவிப்பார் இல்லாமல் கொள்ளையாகி, விட்டுவிடு என்பார் இல்லாமல் சூறையா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ங்களில் இதற்குச் செவிகொடுத்துப் பின்வருகிறதைக் கவனித்துக்கேட்கிறவன் யார்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க்கோபைச் சிறையிட்டு இஸ்ரவேலைக் கொள்ளைக்காரருக்கு ஒப்புக்கொடுக்கிறவர் யார்? அவர்கள் பாவஞ்செய்து விரோதித்த கர்த்தர் அல்லவோ? அவருடைய வழிகளில் நடக்க மனதாயிராமலும், அவருடைய வேதத்துக்குச் செவிகொடாமலும் போனார்கள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க்கோபைச் சிறையிட்டு இஸ்ரவேலைக் கொள்ளைக்காரருக்கு ஒப்புக்கொடுக்கிறவர் யார்? அவர்கள் பாவஞ்செய்து விரோதித்த கர்த்தர் அல்லவோ? அவருடைய வழிகளில் நடக்க மனதாயிராமலும், அவருடைய வேதத்துக்குச் செவிகொடாமலும் போனார்களே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ாக்கோபைச் சிறையிட்டு இஸ்ரவேலைக் கொள்ளைக்காரருக்கு ஒப்புக்கொடுக்கிறவர் யார்? அவர்கள் பாவஞ்செய்து விரோதித்த கர்த்தர் அல்லவோ? அவருடைய வழிகளில் நடக்க மனதாயிராமலும், அவருடைய வேதத்துக்குச் செவிகொடாமலும் போனார்களே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்மேல் அவர் தமதுகோபத்தின் உக்கிரத்தையும், யுத்தத்தின் வலிமையையும் வரப்பண்ணி, அவர்களைச்சூழ அக்கினிஜுவாலைகளைக் கொளுத்தியிருந்தும் உணராதிருந்தார்கள்; அது அவர்களைத் தகித்தும், அதைமனதிலே வைக்காதேபோன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இவர்கள்மேல் அவர் தமதுகோபத்தின் உக்கிரத்தையும், யுத்தத்தின் வலிமையையும் வரப்பண்ணி, அவர்களைச்சூழ அக்கினிஜுவாலைகளைக் கொளுத்தியிருந்தும் உணராதிருந்தார்கள்; அது அவர்களைத் தகித்தும், அதைமனதிலே வைக்காதேபோன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ఇదిగో నేను ఆదుకొను నా సేవకుడు నేను ఏర్పరచుకొనినవాడు నా ప్రాణమునకు ప్రియుడు అతనియందు నా ఆత్మ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చియున్నాను అతడు అన్యజనులకు న్యాయము కను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తడు కేకలు వేయడు అరువడు తన కంఠస్వరము వీధిలో వినబడనియ్య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లిగిన రెల్లును అతడు విరువడు మకమకలాడుచున్న జనుపనార వత్తిని ఆర్పడు అతడు సత్యము ననుసరించి న్యా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ుపర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భూలోకమున న్యాయము స్థాపించువరకు అతడు మందగిలడు నలుగుడుపడడు ద్వీపములు అతని బోధకొరకు కనిపెట్ట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ఆకాశములను సృజించి వాటిని విశాలపరచి భూమిని అందులో పుట్టిన సమస్తమును పరచి దానిమీదనున్న జనుల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ణమును దానిలో నడచు వారికి జీవాత్మను ఇచ్చుచున్న దేవుడైన యెహోవా ఈలాగు సెలవిచ్చ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గ్రుడ్డివారి కన్నులు తెరచుటకును బంధింపబడినవారిని చెరసాలలోనుండి వెలుపలికి తెచ్చుటకును చీకట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ువారిని బందీగృహములోనుండి వెలుపలికి తెచ్చుట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యెహోవానగు నేనే నీతివిషయములలో నిన్ను పిలిచి నీ చేయి పట్టుకొనియున్నాను నిన్ను కాపాడి ప్రజలకొర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బంధనగాను అన్య జనులకు వెలుగుగాను నిన్ను నియమించ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ను నేనే; ఇదే నా నామము మరి ఎవనికిని నా మహిమను నేనిచ్చువాడను కాను నాకు రావలసిన స్తోత్ర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గ్రహములకు చెంద నియ్య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మునుపటి సంగతులు సంభవించెను గదా క్రొత్త సంగతులు తెలియజేయుచున్నాను పుట్టకమునుపే వాటిని మీ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ుప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సముద్రప్రయాణము చేయువారలారా, సముద్రము లోని సమస్తమా, ద్వీపములారా, ద్వీప నివాసులారా, యెహోవా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ొత్త గీతము పాడుడి భూదిగంతములనుండి ఆయనను స్తుత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రణ్యమును దాని పురములును కేదారు నివాస గ్రామములును బిగ్గరగా పాడవలెను సెల నివాసులు సంతోషించ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క పర్వతముల శిఖరములనుండి వారు కేకలు వేయుదురు గా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ప్రభావముగలవాడని మనుష్యులు యెహోవాను కొని యాడుదురు గాక ద్వీపములలో ఆయన స్తోత్రము ప్రచురము చేయు 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ా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యెహోవా శూరునివలె బయలుదేరును యోధునివలె ఆయన తన ఆసక్తి రేపుకొనును ఆయన హుంకరించుచు తన శత్రువ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దిరించును వారియెదుట తన పరాక్రమము కనుపరచుకొన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చిరకాలమునుండి నేను మౌనముగా ఉంటిని ఊరకొని నన్ను అణచుకొంటిని ప్రసవవేదనపడు స్త్రీవలె విడువకుండ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లవంత ముగా ఊపిరితీయుచు ఒగర్చుచు రోజుచు న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పర్వతములను కొండలను పాడుచేయుదును వాటిమీది చెట్టుచేమలన్నిటిని ఎండిపోచేయుదును నదులను ద్వీపముల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దును మడుగులను ఆరిపోచ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వారెరుగనిమార్గమున గ్రుడ్డివారిని తీసికొని వచ్చెదను వారెరుగని త్రోవలలో వారిని నడిపింతును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దుట చీకటిని వెలుగుగాను వంకర త్రోవలను చక్కగాను చేయుదును నేను వారిని విడువక యీ కార్యములు చేయు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చెక్కినవిగ్రహములను ఆశ్రయించి పోతవిగ్రహ ములను చూచి మీరే మాకు దేవతలని చెప్పువారు వెనుకకు తొలగ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ేవలము సిగ్గుపడుచ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చెవిటివారలారా, వినుడి గ్రుడ్డివారలారా, మీరు గ్రహించునట్లు ఆలో చ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నా సేవకుడు తప్ప మరి ఎవడు గ్రుడ్డివాడు? నేను పంపు నా దూత తప్ప మరి ఎవడు చెవిటివాడు? నా భక్త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 మరి ఎవడు గ్రుడ్డివాడు? యెహోవా సేవకుడు తప్ప మరి ఎవడు గ్రుడ్డివా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నీవు అనేక సంగతులను చూచుచున్నావు గాని గ్రహింపకున్నావు వారు చెవి యొగ్గిరిగాని వినక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యెహోవా తన నీతినిబట్టి సంతోషముగలవాడై ఉపదేశక్రమమొకటి ఘనపరచి గొప్ప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అయినను ఈ జనము అపహరింపబడి దోపుడు సొమ్మాయెను. ఎవరును తప్పించుకొనకుండ వారందరు గుహల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ిక్కుపడియున్నారు వారు బందీగృహములలో దాచబడియున్నారు దోపుడుపాలైరి విడిపించువాడెవడును లేడు అపహరింపబడి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రిగి రప్పించుమని చెప్పువాడెవడును లే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మీలో ఎవడు దానికి చెవి యొగ్గును? రాబోవుకాలమునకై ఎవడు ఆలకించి విన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యెహోవాకు విరోధముగా మనము పాపము చేసితివిు వారు ఆయన మార్గములలో నడవనొల్లకపోయిరి ఆయన ఉపదేశ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ంగీకరింపకపోయిరి యాకోబును దోపుసొమ్ముగా అప్పగించినవాడు, దోచుకొనువారికి ఇశ్రాయేలును అప్పగించినవ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యే గ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కావున ఆయన వానిమీద తన కోపాగ్నియు యుద్ధ బలమును కుమ్మరించెను అది వానిచుట్టు అగ్ని రాజచేసెను అయి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డు దాని గ్రహింపలేదు అది వానికి అంటుకొనెను గాని వాడు మనస్సున పెట్ట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4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2026-10-20T03:33:31Z</dcterms:created>
  <dcterms:modified xsi:type="dcterms:W3CDTF">2026-10-20T03:33:31Z</dcterms:modified>
  <dc:title>యెషయా : 42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