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77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ில் வந்தார் தெய்வ சுதன்
வையம் போற்றும் வல்ல பரன்
அதிக் குளிரில் நடு இரவில்
உதித்தனரே மானிடனாய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ெத்தலையில் மாடடையில்
புல்லணையில் அவதரித்தார்
வேதத்தின் சொல் நிறைவேறிட
தேவன் வந்தார் நம்மை மீட்டிடவ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ான சேனை கீதம் பாடி
வாழ்த்தினரே விண்ணவனை
உன்னதத்தில் மாமகிமை
மண்ணுலகில் சமாதான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2026-11-02T01:04:39Z</dcterms:created>
  <dcterms:modified xsi:type="dcterms:W3CDTF">2026-11-02T01:04:39Z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