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presProps" Target="presProps.xml"/>
  <Relationship Id="rId46" Type="http://schemas.openxmlformats.org/officeDocument/2006/relationships/viewProps" Target="viewProps.xml"/>
  <Relationship Id="rId4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நீர் என் வழக்காளிகளோடே வழக்காடி, என்னோடு யுத்தம்பண்ணுகிறவர்களோடே யுத்தம்பண்ண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ர் கேடகத்தையும் பரிசையையும் பிடித்து, எனக்கு ஒத்தாசையாக எழுந்து நில்ல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னைத் துன்பப்படுத்துகிறவர்களோடு எதிர்த்துநின்று, ஈட்டியையோங்கி அவர்களை மறித்து: நான் உன் இரட்சிப்பு என்று என் ஆத்துமாவுக்குச் சொல்ல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பிராணனை வாங்கத்தேடுகிறவர்கள் வெட்கப்பட்டுக் கலங்குவார்களாக; எனக்குத் தீங்குசெய்ய நினைக்கிறவர்கள் நாணமடைவார்களாக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பிராணனை வாங்கத்தேடுகிறவர்கள் வெட்கப்பட்டுக் கலங்குவார்களாக; எனக்குத் தீங்குசெய்ய நினைக்கிறவர்கள் நாணமடைவார்களாக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காற்றுமுகத்தில் பறக்கும் பதரைப்போலாவார்களாக; கர்த்தருடைய தூதன் அவர்களைத் துரத்துவானாக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ுடைய வழி இருளும் சறுக்கலுமாயிருப்பதாக; கர்த்தருடைய தூதன் அவர்களைப் பின்தொடருவானாக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ுகாந்தரமில்லாமல் எனக்காகத் தங்கள் வலையைக் குழியில் ஒளித்து வைத்தார்கள்; முகாந்தரமில்லாமல் என் ஆத்துமாவுக்குப் படுகுழி வெட்டின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ுகாந்தரமில்லாமல் எனக்காகத் தங்கள் வலையைக் குழியில் ஒளித்து வைத்தார்கள்; முகாந்தரமில்லாமல் என் ஆத்துமாவுக்குப் படுகுழி வெட்டின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நினையாத அழிவு அவனுக்கு வரவும், அவன் மறைவாய் வைத்த வலை அவனையே பிடிக்கவுங்கடவது; அவனே அந்தக் குழியில் விழுந்து அழிவானாக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நினையாத அழிவு அவனுக்கு வரவும், அவன் மறைவாய் வைத்த வலை அவனையே பிடிக்கவுங்கடவது; அவனே அந்தக் குழியில் விழுந்து அழிவானாக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ஆத்துமா கர்த்தரில் களிகூர்ந்து, அவருடைய இரட்சிப்பில் மகிழ்ந்திருக்க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ிறுமைப்பட்டவனை அவனிலும் பலவானுடைய கைக்கும், சிறுமையும் எளிமையுமானவனைக் கொள்ளையிடுகிறவனுடைய கைக்கும் தப்புவிக்கிற உமக்கொப்பானவர் யார் கர்த்தாவே, என்று என் எலும்புகளெல்லாம் சொல்ல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ிறுமைப்பட்டவனை அவனிலும் பலவானுடைய கைக்கும், சிறுமையும் எளிமையுமானவனைக் கொள்ளையிடுகிறவனுடைய கைக்கும் தப்புவிக்கிற உமக்கொப்பானவர் யார் கர்த்தாவே, என்று என் எலும்புகளெல்லாம் சொல்ல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ொடுமையான சாட்சிகள் எழும்பி, நான் அறியாததை என்னிடத்தில் கேட்கிற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செய்த நன்மைக்குப் பதிலாகத் தீமைசெய்கிறார்கள்; என் ஆத்துமா திக்கற்றுப்போகப் பார்க்கிற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் வியாதியாயிருந்தபோது இரட்டு என் உடுப்பாயிருந்தது; நான் உபவாசத்தால் என் ஆத்துமாவை உபத்திரப்படுத்தினேன்; என் ஜெபமும் என் மடியிலே திரும்பவந்த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் வியாதியாயிருந்தபோது இரட்டு என் உடுப்பாயிருந்தது; நான் உபவாசத்தால் என் ஆத்துமாவை உபத்திரப்படுத்தினேன்; என் ஜெபமும் என் மடியிலே திரும்பவந்த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அவனை என் சிநேகிதனாகவும் சகோதரனாகவும் பாவித்து நடந்துகொண்டேன்; தாய்க்காகத் துக்கிக்கிறவனைப்போல் துக்கவஸ்திரம் தரித்துத் தலைகவிழ்ந்து நடந்த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அவனை என் சிநேகிதனாகவும் சகோதரனாகவும் பாவித்து நடந்துகொண்டேன்; தாய்க்காகத் துக்கிக்கிறவனைப்போல் துக்கவஸ்திரம் தரித்துத் தலைகவிழ்ந்து நடந்த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னாலும் எனக்கு ஆபத்துண்டானபோது அவர்கள் சந்தோஷப்பட்டுக் கூட்டங்கூடினார்கள்; நீசரும் நான் அறியாதவர்களும் எனக்கு விரோதமாய்க் கூட்டங்கூடி, ஓயாமல் என்னை நிந்தித்த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னாலும் எனக்கு ஆபத்துண்டானபோது அவர்கள் சந்தோஷப்பட்டுக் கூட்டங்கூடினார்கள்; நீசரும் நான் அறியாதவர்களும் எனக்கு விரோதமாய்க் கூட்டங்கூடி, ஓயாமல் என்னை நிந்தித்த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த்திற்காக இச்சகம்பேசுகிற பரியாசக்காரரோடே சேர்ந்துகொண்டு என்பேரில் பற்கடிக்கிற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ண்டவரே, எதுவரைக்கும் இதைப் பார்த்துக்கொண்டிருப்பீர்? என் ஆத்துமாவை அழிவுக்கும், எனக்கு அருமையானதைச் சிங்கக்குட்டிகளுக்கும் தப்புவிய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ண்டவரே, எதுவரைக்கும் இதைப் பார்த்துக்கொண்டிருப்பீர்? என் ஆத்துமாவை அழிவுக்கும், எனக்கு அருமையானதைச் சிங்கக்குட்டிகளுக்கும் தப்புவிய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கா சபையிலே உம்மைத் துதிப்பேன், திரளான ஜனங்களுக்குள்ளே உம்மைப் புகழுவ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வீணாய் எனக்குச் சத்துருக்களானவர்கள் என்னிமித்தம் சந்தோஷியாமலும், முகாந்தரமில்லாமல் என்னைப் பகைக்கிறவர்கள் கண் சிமிட்டாமலும் இருப்பார்களாக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வீணாய் எனக்குச் சத்துருக்களானவர்கள் என்னிமித்தம் சந்தோஷியாமலும், முகாந்தரமில்லாமல் என்னைப் பகைக்கிறவர்கள் கண் சிமிட்டாமலும் இருப்பார்களாக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் சமாதானமாய்ப் பேசாமல், தேசத்திலே அமைதலாயிருக்கிறவர்களுக்கு விரோதமாய் வஞ்சகமான காரியங்களைக் கருதுகிற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னக்கு விரோதமாகத் தங்கள் வாயை விரிவாய்த் திறந்து, ஆ ஆ, ஆ ஆ, எங்கள் கண் கண்டது என்கிற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னக்கு விரோதமாகத் தங்கள் வாயை விரிவாய்த் திறந்து, ஆ ஆ, ஆ ஆ, எங்கள் கண் கண்டது என்கிற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ாவே, நீர் இதைக் கண்டீர், மவுனமாயிராதேயும்; ஆண்டவரே எனக்குத் தூரமாகாதேய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ன் தேவனே, என் ஆண்டவரே எனக்கு நியாயஞ்செய்யவும் என் வழக்கைத் தீர்க்கவும் விழித்துக்கொண்டு எழுந்தருளு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என் தேவனாகிய கர்த்தாவே, உம்முடைய நீதியின்படி என்னை நியாயம்விசாரியும், என்னைக்குறித்து அவர்களை மகிழவொட்டாதிரு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ர்கள் தங்கள் இருதயத்திலே: ஆ ஆ, இதுவே நாங்கள் விரும்பினது என்று சொல்லாதபடிக்கும், அவனை விழுங்கிவிட்டோம் என்று பேசாதபடிக்கும் செய்யு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ர்கள் தங்கள் இருதயத்திலே: ஆ ஆ, இதுவே நாங்கள் விரும்பினது என்று சொல்லாதபடிக்கும், அவனை விழுங்கிவிட்டோம் என்று பேசாதபடிக்கும் செய்யு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னக்கு நேரிட்ட ஆபத்துக்காகச் சந்தோஷிக்கிறவர்கள் ஏகமாய் வெட்கி நாணி, எனக்கு விரோதமாய்ப் பெருமை பாராட்டுகிறவர்கள் வெட்கத்தாலும் இலச்சையாலும் மூடப்படக்கடவ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னக்கு நேரிட்ட ஆபத்துக்காகச் சந்தோஷிக்கிறவர்கள் ஏகமாய் வெட்கி நாணி, எனக்கு விரோதமாய்ப் பெருமை பாராட்டுகிறவர்கள் வெட்கத்தாலும் இலச்சையாலும் மூடப்படக்கடவ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ன் நீதிவிளங்க விரும்புகிறவர்கள் கெம்பீரித்து மகிழ்ந்து, தமது ஊழியக்காரனுடைய சுகத்தை விரும்புகிற கர்த்தருக்கு மகிமையுண்டாவதாக என்று எப்போதும் சொல்லக்கடவ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ன் நீதிவிளங்க விரும்புகிறவர்கள் கெம்பீரித்து மகிழ்ந்து, தமது ஊழியக்காரனுடைய சுகத்தை விரும்புகிற கர்த்தருக்கு மகிமையுண்டாவதாக என்று எப்போதும் சொல்லக்கடவ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என் நாவு உமது நீதியையும், நாள்முழுதும் உமது துதியையும் சொல்லிக்கொண்டிருக்க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85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యెహోవా, నాతో వ్యాజ్యెమాడు వారితో వ్యాజ్యె మాడుము నాతో పోరాడువారితో పోరాడ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కేడెమును డాలును పట్టుకొని నా సహాయమునకై లేచి నిలువ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ఈటె దూసి నన్ను తరుమువారిని అడ్డగింపుము నేనే నీ రక్షణ అని నాతో సెలవిమ్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నా ప్రాణము తీయగోరువారికి సిగ్గును అవమానమును కలుగును గాక నాకు కీడుచేయ నాలోచించువారు వెనుక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ళ్లింప బడి లజ్జపడుదురు 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యెహోవా దూత వారిని పారదోలును గాక వారు గాలికి కొట్టుకొనిపోవు పొట్టువలె నుందురు 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యెహోవా దూత వారిని తరుమును గాక వారి త్రోవ చీకటియై జారుడుగా నుండును 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నన్ను పట్టుకొనవలెనని వారు నిర్నిమిత్తముగా గుంటలో తమ వల నొడ్డిరి నా ప్రాణము తీయవలెన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ర్నిమిత్తముగా గుంట త్రవ్వ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వానికి తెలియకుండ చేటు వానిమీదికి వచ్చును గాక తాను ఒడ్డిన వలలో తానే చిక్కుబడును గాక వాడు 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టులోనే పడును 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అప్పుడు యెహోవాయందు నేను హర్షించుదును ఆయన రక్షణనుబట్టి నేను సంతోషించు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అప్పుడుయెహోవా నీవంటివాడెవడు? మించిన బలముగలవారి చేతినుండి దీనులను దోచుకొనువారి చేతినుండి దీన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రిద్రులను విడి పించువాడవు నీవే అని నా యెముకలన్నియు చెప్పుకొన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కూటసాక్షులు లేచుచున్నారు నేనెరుగని సంగతులనుగూర్చి నన్ను అడుగుచ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మేలునకు ప్రతిగా నాకు కీడు చేయుచున్నారు నేను దిక్కులేనివాడనై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వారు వ్యాధితో నున్నప్పుడు గోనెపట్ట కట్టుకొంటిని ఉపవాసముచేత నా ప్రాణమును ఆయాసపరచు కొంటిని అయిన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ా ప్రార్థన నా యెదలోనికే తిరిగి వచ్చి య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అతడు నాకు చెలికాడైనట్టును సహోదరుడైనట్టును నేను నడుచుకొంటిని తన తల్లి మృతినొందినందు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ుఃఖవస్త్రములు ధరించు వానివలె క్రుంగుచుంట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నేను కూలియుండుట చూచి వారు సంతోషించి గుంపుకూడిరి నీచులును నేనెరుగనివారును నా మీదికి కూడివచ్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నక నన్ను నిందిం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విందుకాలమునందు దూషణలాడు వదరుబోతులవలె వారు నా మీద పండ్లుకొరిక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ప్రభువా, నీవెన్నాళ్లు చూచుచు ఊరకుందువు? వారు నాశనము చేయకుండ నా ప్రాణమును రక్షిం పుము న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ాణమును సింహముల నోటనుండి విడిపింపు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అప్పుడు మహాసమాజములో నేను నిన్ను స్తుతించెదను బహు జనులలో నిన్ను నుతిం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నిర్హేతుకముగా నాకు శత్రువులైనవారిని నన్నుగూర్చి సంతోషింపనియ్యకుము నిర్నిమిత్తముగా నన్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ేషించువారిని కన్ను గీట నియ్యక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వారు సమాధానపు మాటలు ఆడరు దేశమందు నెమ్మదిగా నున్న వారికి విరోధముగా వారు కపటయోచనలు చేయ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నన్ను దూషించుటకై వారు నోరు పెద్దదిగా తెరచు కొనుచున్నారు. ఆహా ఆహా యిప్పుడు వాని సంగతి మాకు కనబ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దే అనుచ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యెహోవా, అది నీకే కనబడుచున్నది గదా మౌన ముగా నుండకుము నా ప్రభువా, నాకు దూరముగా నుండక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నాకు న్యాయము తీర్చుటకు మేలుకొనుము నా దేవా నా ప్రభువా, నా పక్షమున వ్యాజ్యె మాడుటకు లెమ్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యెహోవా నా దేవా, నీ నీతినిబట్టి నాకు న్యాయము తీర్చుము నన్ను బట్టి వారు సంతోషింపకుందురు 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ఆహా మా ఆశ తీరెను అని మనస్సులో వారు అను కొనకపోదురు గాక వాని మింగివేసితిమని వారు చెప్పుకొనకయుందు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ా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నా అపాయమునుచూచి సంతోషించువారందరు అవ మానము నొందుదురుగాక లజ్జపడుదురు గాక నా మీద అతిశయపడువ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ిగ్గుపడి అపకీర్తిపాలగుదురు గా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నా నిర్దోషత్వమునుబట్టి ఆనందించువారు ఉత్సాహధ్వనిచేసి సంతోషించుదురు గాక తన సేవకుని క్షేమమును చ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నందించు యెహోవా ఘనపరచబడును గాక అని వారు నిత్యము పలుక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నా నాలుక నీ నీతినిగూర్చియు నీ కీర్తినిగూర్చియు దినమెల్ల సల్లాపములు చ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3">
  <a:themeElements>
    <a:clrScheme name="Theme6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2026-10-20T07:32:57Z</dcterms:created>
  <dcterms:modified xsi:type="dcterms:W3CDTF">2026-10-20T07:32:57Z</dcterms:modified>
  <dc:title>కీర్తనలు : 35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