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ற்குப்பின்பு, உம்முடைய தகப்பனாருக்கு வருத்தமாயிருக்கிறது என்று யோசேப்புக்குச் சொல்லப்பட்டது. அப்பொழுது அவன் தன் இரண்டு குமாரராகிய மனாசேயையும் எப்பீராயீமையும் தன்னோடேகூடக் கொண்டுபோ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தற்குப்பின்பு, உம்முடைய தகப்பனாருக்கு வருத்தமாயிருக்கிறது என்று யோசேப்புக்குச் சொல்லப்பட்டது. அப்பொழுது அவன் தன் இரண்டு குமாரராகிய மனாசேயையும் எப்பீராயீமையும் தன்னோடேகூடக் கொண்டுபோ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உம்முடைய குமாரனாகிய யோசேப்பு உம்மிடத்தில் வந்திருக்கிறார் என்று யாக்கோபுக்குச் அறிவிக்கப்பட்டது; அப்பொழுது இஸ்ரவேல் தன்னைத் திடப்படுத்திக் கொண்டு, கட்டிலின்மேல் உட்கார்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உம்முடைய குமாரனாகிய யோசேப்பு உம்மிடத்தில் வந்திருக்கிறார் என்று யாக்கோபுக்குச் அறிவிக்கப்பட்டது; அப்பொழுது இஸ்ரவேல் தன்னைத் திடப்படுத்திக் கொண்டு, கட்டிலின்மேல் உட்கார்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ாக்கோபு யோசேப்பை நோக்கி: சர்வவல்லமையுள்ள தேவன் கானான் தேசத்திலுள்ள லூஸ் என்னும் இடத்தில் எனக்குத் தரிசனமாகி, என்னை ஆசீர்வதித்து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ப் பலுகவும் பெருகவும் பண்ணி, உன்னைப் பல ஜனக்கூட்டமாக்கி, உனக்குப் பின்வரும் உன் சந்ததிக்கு இந்தத் தேசத்தை நித்திய சுதந்தரமாகக் கொடுப்பேன் என்று என்னோடே சொன்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உன்னைப் பலுகவும் பெருகவும் பண்ணி, உன்னைப் பல ஜனக்கூட்டமாக்கி, உனக்குப் பின்வரும் உன் சந்ததிக்கு இந்தத் தேசத்தை நித்திய சுதந்தரமாகக் கொடுப்பேன் என்று என்னோடே சொன்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னிடத்தில் எகிப்துக்கு வருமுன்னே உனக்கு எகிப்துதேசத்தில் பிறந்த உன் இரண்டு குமாரரும் என்னுடைய குமாரர்; ரூபன் சிமியோன் என்பவர்களைப்போல, எப்பீராயீமும் மனாசேயும் என்னுடையவ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ன்னிடத்தில் எகிப்துக்கு வருமுன்னே உனக்கு எகிப்துதேசத்தில் பிறந்த உன் இரண்டு குமாரரும் என்னுடைய குமாரர்; ரூபன் சிமியோன் என்பவர்களைப்போல, எப்பீராயீமும் மனாசேயும் என்னுடையவ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ுக்குப்பின், நீ பெறும் பிள்ளைகள் உன்னுடையவர்கள்; அவர்கள் தங்கள் தங்கள் சகோதரருடைய பேரால் அழைக்கப்பட்டு அவர்களுக்குரிய சுதந்தரத்தில் பங்குபெற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வர்களுக்குப்பின், நீ பெறும் பிள்ளைகள் உன்னுடையவர்கள்; அவர்கள் தங்கள் தங்கள் சகோதரருடைய பேரால் அழைக்கப்பட்டு அவர்களுக்குரிய சுதந்தரத்தில் பங்குபெற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பதானைவிட்டு வருகையில், கானான் தேசத்தில் எப்பிராத்தாவுக்குக் கொஞ்சம் தூரம் இருக்கும்போது, வழியிலே ராகேல் என்னண்டையிலே மரணமடைந்தாள்; அவளை அங்கே பெத்லகேம் என்னும் எப்பிராத்தா ஊருக்குப் போகிற வழியிலே அடக்கம்பண்ணினேன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பதானைவிட்டு வருகையில், கானான் தேசத்தில் எப்பிராத்தாவுக்குக் கொஞ்சம் தூரம் இருக்கும்போது, வழியிலே ராகேல் என்னண்டையிலே மரணமடைந்தாள்; அவளை அங்கே பெத்லகேம் என்னும் எப்பிராத்தா ஊருக்குப் போகிற வழியிலே அடக்கம்பண்ணின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பதானைவிட்டு வருகையில், கானான் தேசத்தில் எப்பிராத்தாவுக்குக் கொஞ்சம் தூரம் இருக்கும்போது, வழியிலே ராகேல் என்னண்டையிலே மரணமடைந்தாள்; அவளை அங்கே பெத்லகேம் என்னும் எப்பிராத்தா ஊருக்குப் போகிற வழியிலே அடக்கம்பண்ணின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யோசேப்பின் குமாரரைப் பார்த்து: இவர்கள் யார் என்று கே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ேப்பு தன் தகப்பனை நோக்கி: இவர்கள் இவ்விடத்தில் தேவன் அருளின குமாரர் என்றான். அப்பொழுது அவன்: நான் அவர்களை ஆசீர்வதிக்கும்படி அவர்களை என் கிட்டக்கொண்டுவா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ோசேப்பு தன் தகப்பனை நோக்கி: இவர்கள் இவ்விடத்தில் தேவன் அருளின குமாரர் என்றான். அப்பொழுது அவன்: நான் அவர்களை ஆசீர்வதிக்கும்படி அவர்களை என் கிட்டக்கொண்டுவா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ுதிர்வயதினால் இஸ்ரவேலின் கண்கள் மங்கலாயிருந்தபடியால், அவன் நன்றாய்ப் பார்க்கக் கூடாதிருந்தது. அவர்களை அவனண்டையிலே சேரப்பண்ணினான்; அப்பொழுது அவன் அவர்களை முத்தஞ்செய்து அணைத்துக்கொண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ுதிர்வயதினால் இஸ்ரவேலின் கண்கள் மங்கலாயிருந்தபடியால், அவன் நன்றாய்ப் பார்க்கக் கூடாதிருந்தது. அவர்களை அவனண்டையிலே சேரப்பண்ணினான்; அப்பொழுது அவன் அவர்களை முத்தஞ்செய்து அணைத்துக்கொண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யோசேப்பை நோக்கி: உன் முகத்தைக் காண்பேன் என்று நான் நினைக்கவில்லை; ஆனாலும் இதோ, உன் சந்ததியையும் காணும்படி தேவன் எனக்கு அருள் செய்தார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் யோசேப்பை நோக்கி: உன் முகத்தைக் காண்பேன் என்று நான் நினைக்கவில்லை; ஆனாலும் இதோ, உன் சந்ததியையும் காணும்படி தேவன் எனக்கு அருள் செய்தார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னுடைய முழங்கால்கள் நடுவே இருந்த பிள்ளைகளை யோசேப்பு பின்னிடப்பண்ணி, அவனுடைய முகத்துக்கு முன்பாகத் தரைமட்டும் குனிந்து வணங்கி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யோசேப்பு அவ்விருவரையும் கொண்டுவந்து, எப்பிராயீமைத் தன் வலது கையினாலே இஸ்ரவேலின் இடது கைக்கு நேராகவும், மனாசேயைத் தன் இடதுகையினாலே இஸ்ரவேலின் வலதுகைக்கு நேராகவும் வி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யோசேப்பு அவ்விருவரையும் கொண்டுவந்து, எப்பிராயீமைத் தன் வலது கையினாலே இஸ்ரவேலின் இடது கைக்கு நேராகவும், மனாசேயைத் தன் இடதுகையினாலே இஸ்ரவேலின் வலதுகைக்கு நேராகவும் வி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இஸ்ரவேல், மனமறிய, தன் வலதுகையை நீட்டி, இளையவனாகிய எப்பிராயீமுடைய தலையின்மேலும், மனாசே மூத்தவனாயிருந்தும், தன் இடதுகையை மனாசேயுடைய தலையின்மேலும் வை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இஸ்ரவேல், மனமறிய, தன் வலதுகையை நீட்டி, இளையவனாகிய எப்பிராயீமுடைய தலையின்மேலும், மனாசே மூத்தவனாயிருந்தும், தன் இடதுகையை மனாசேயுடைய தலையின்மேலும் வை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யோசேப்பை ஆசீர்வதித்து: என் பிதாக்களாகிய ஆபிரகாமும் ஈசாக்கும் வழிபட்டு வணங்கிய தேவனும், நான் பிறந்த நாள்முதல் இந்நாள்வரைக்கும் என்னை ஆதரித்துவந்த தேவன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யோசேப்பை ஆசீர்வதித்து: என் பிதாக்களாகிய ஆபிரகாமும் ஈசாக்கும் வழிபட்டு வணங்கிய தேவனும், நான் பிறந்த நாள்முதல் இந்நாள்வரைக்கும் என்னை ஆதரித்துவந்த தேவன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்லாத் தீமைக்கும் நீங்கலாக்கி என்னை மீட்ட தூதனுமானவர் இந்தப் பிள்ளைகளை ஆசீர்வதிப்பாராக, என்பேரும் என் பிதாக்களாகிய ஆபிரகாம் ஈசாக்கு என்பவர்களின் பேரும் இவர்களுக்கு இடப்படக்கடவது; பூமியில் இவர்கள் மிகுதியாய்ப் பெருகக்கடவர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்லாத் தீமைக்கும் நீங்கலாக்கி என்னை மீட்ட தூதனுமானவர் இந்தப் பிள்ளைகளை ஆசீர்வதிப்பாராக, என்பேரும் என் பிதாக்களாகிய ஆபிரகாம் ஈசாக்கு என்பவர்களின் பேரும் இவர்களுக்கு இடப்படக்கடவது; பூமியில் இவர்கள் மிகுதியாய்ப் பெருகக்கடவர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கப்பன் தன் வலதுகையை எப்பிராயீமுடைய தலையின்மேல் வைத்ததை யோசேப்பு கண்டு, அது தனக்குப் பிரியமில்லாதபடியால், எப்பீராயீமுடைய தலையின்மேல் இருந்த தன் தகப்பனுடைய கையை மனாசேயினுடைய தலையின்மேல் வைக்கும்படிக்கு எடுத்து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கப்பன் தன் வலதுகையை எப்பிராயீமுடைய தலையின்மேல் வைத்ததை யோசேப்பு கண்டு, அது தனக்குப் பிரியமில்லாதபடியால், எப்பீராயீமுடைய தலையின்மேல் இருந்த தன் தகப்பனுடைய கையை மனாசேயினுடைய தலையின்மேல் வைக்கும்படிக்கு எடுத்து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தகப்பனே, அப்படியல்ல, இவன் மூத்தவன், இவனுடைய தலையின்மேல் உம்முடைய வலதுகையை வைக்கவேண்டும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கப்பனோ தடுத்து: அது எனக்குத் தெரியும், என் மகனே, எனக்குத் தெரியும்; இவனும் ஒரு ஜனக்கூட்டமாவான், இவனும் பெருகுவான்; இவனுடைய தம்பியோ இவனிலும் அதிகமாய்ப் பெருகுவான்; அவனுடைய சந்ததியார் திரளான ஜனங்களாவார்கள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தகப்பனோ தடுத்து: அது எனக்குத் தெரியும், என் மகனே, எனக்குத் தெரியும்; இவனும் ஒரு ஜனக்கூட்டமாவான், இவனும் பெருகுவான்; இவனுடைய தம்பியோ இவனிலும் அதிகமாய்ப் பெருகுவான்; அவனுடைய சந்ததியார் திரளான ஜனங்களாவார்க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்விதமாக அவன் அன்றைத்தினம் அவர்களை ஆசீர்வதித்து: தேவன் உன்னை எப்பிராயீமைப்போலவும் மனாசேயைப்போலவும் ஆக்குவாராக என்று இஸ்ரவேலர் உன்னை முன்னிட்டு வாழ்த்துவார்கள் என்று சொல்லி, எப்பிராயீமை மனாசேக்கு முன்னே வை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்விதமாக அவன் அன்றைத்தினம் அவர்களை ஆசீர்வதித்து: தேவன் உன்னை எப்பிராயீமைப்போலவும் மனாசேயைப்போலவும் ஆக்குவாராக என்று இஸ்ரவேலர் உன்னை முன்னிட்டு வாழ்த்துவார்கள் என்று சொல்லி, எப்பிராயீமை மனாசேக்கு முன்னே வை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, இஸ்ரவேல் யோசேப்பை நோக்கி: இதோ, நான் மரணமடையப்போகிறேன்; தேவன் உங்களோடே இருப்பார்; அவர் உங்கள் பிதாக்களின் தேசத்துக்கு உங்களைத் திரும்பவும் போகப்பண்ணுவார் என்ற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, இஸ்ரவேல் யோசேப்பை நோக்கி: இதோ, நான் மரணமடையப்போகிறேன்; தேவன் உங்களோடே இருப்பார்; அவர் உங்கள் பிதாக்களின் தேசத்துக்கு உங்களைத் திரும்பவும் போகப்பண்ணுவார் என்றும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சகோதரருக்குக் கொடுத்ததைப்பார்க்கிலும், நான் என் பட்டயத்தாலும், என் வில்லினாலும், எமோரியர் கையிலிருந்து சம்பாதித்த ஒரு நிலத்தை உனக்கு அதிகமான பங்காகக் கொடுத்தேன் என்றும் சொன்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சகோதரருக்குக் கொடுத்ததைப்பார்க்கிலும், நான் என் பட்டயத்தாலும், என் வில்லினாலும், எமோரியர் கையிலிருந்து சம்பாதித்த ஒரு நிலத்தை உனக்கு அதிகமான பங்காகக் கொடுத்தேன் என்றும் சொன்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ఈ సంగతులైన తరువాతఇదిగో నీ తండ్రి కాయిలాగా ఉన్నాడని ఒకడు యోసేపుతో చెప్పెను. అప్పుడతడు మనష్ష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ఫ్రాయిములు అను తన యిద్దరు కుమారులను వెంటబెట్టుకొని పోగ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ఇదిగో నీ కుమారుడైన యోసేపు నీ యొద్దకు వచ్చుచున్నాడని యాకోబునకు తెలుపబడెను. అంతట ఇశ్రాయేలు బల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చ్చుకొని తన మంచముమీద కూర్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ోసేపును చూచికనాను దేశమందలి లూజులో సర్వశక్తిగల దేవుడు నాకు కనబడి నన్ను ఆశీర్వద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ఇదిగో నీకు సంతానాభివృద్ధి పొందించి నిన్ను విస్త రింపచేసి నీవు జనముల సమూహ మగునట్లు చేసి, నీ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సంతానమునకు ఈ దేశమును నిత్యస్వాస్థ్యముగా ఇచ్చెదనని సెలవిచ్చె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ఇదిగో నేను ఐగుప్తునకు నీ యొద్దకు రాకమునుపు ఐగుప్తు దేశములో నీకు పుట్టిన నీ యిద్దరు కుమారుల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ిడ్డలే; రూబేను షిమ్యోనులవలె ఎఫ్రాయిము మనష్షే నా బిడ్డలై య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ి తరువాత నీవు కనిన సంతానము నీదే; వారు తమ సహోదరుల స్వాస్థ్యమునుబట్టి వారి పేళ్ల చొప్ప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ువ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ద్దనరామునుండి నేను వచ్చుచున్నప్పుడు, ఎఫ్రాతాకు ఇంక కొంత దూరమున నుండగా మార్గమున రాహేలు క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లో నా యెదుట మృతి పొందెను. అక్కడ బేత్లెహేమను ఎఫ్రాతా మార్గమున నేను ఆమెను పాతి పెట్టితి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సేప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ఇశ్రాయేలు యోసేపు కుమా రులను చూచివీరెవరని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ోసేపు వీరు నా కుమారులు, వీరిని ఈ దేశమందు దేవుడు నా కనుగ్ర హించెనని తన తండ్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దుకతడునేను వారిని దీవించుటకు నా దగ్గరకు వారిని తీసికొని రమ్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ఇశ్రాయేలు కన్నులు వృద్ధాప్యమువలన మందముగా ఉండెను గనుక అతడు చూడలేక పోయెను. యోసేపు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దగ్గరకు తీసికొనివచ్చినప్పుడు అతడు వారిని ముద్దు పెట్టుకొని కౌగిలించ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ఇశ్రాయేలు యోసే పుతోనీ ముఖము చూచెదనని నేను అనుకొనలేదు గాని నీ సంతానమును దేవుడు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ుపరచియున్నాడ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ోసేపు అతని మోకాళ్ల మధ్యనుండి వారిని తీసికొని అతనికి సాష్టాంగ నమస్కార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తరువాత యోసేపు ఇశ్రాయేలు ఎడమచేతి తట్టున తన కుడిచేత ఎఫ్రాయిమును, ఇశ్రాయేలు కుడిచేతి తట్టున తన యెడ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 మనష్షేను పట్టుకొని వారినిద్దరిని అతని దగ్గరకు తీసి కొని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నష్షే పెద్దవాడైనందున ఇశ్రాయేలు తన చేతులను యుక్తిగా చాచి చిన్నవాడైన ఎఫ్రాయిము తల మీద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డిచేతిని మనష్షే తలమీద తన యెడమచేతిని ఉ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తడు యోసేపును దీవించినా పితరులైన అబ్రాహాము ఇస్సాకులు ఎవనియెదుట నడుచుచుండిరో ఆ దేవుడు,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ుట్టినది మొదలుకొని నేటివరకును ఎవడు నన్ను పోషించెనో ఆ దేవుడ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నగా సమస్తమైన కీడులలోనుండి నన్ను తప్పించిన దూత యీ పిల్లలను ఆశీర్వదించునుగాక; నా పేరును అబ్రాహా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స్సాకు లను నా పితరుల పేరును వారికి పెట్టబడునుగాక; భూమియందు వా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ోసేపు ఎఫ్రాయిము తలమీద తన తండ్రి కుడిచెయ్యి పెట్టుట చూచినప్పుడు అది అతని కిష్టము కాకపోయ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 మనష్షే తలమీద పెట్టించవలెనని తన తండ్రి చెయ్యి ఎఫ్రాయిము తలమీదనుండియెత్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ా తండ్రీ అట్లు కాదు; ఇతడే పెద్దవాడు, నీ కుడిచెయ్యి యితని తలమీద పెట్టు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అయినను అతని తండ్రి ఒప్పక అది నాకు తెలియును, నా కుమారుడా అది నాకు తెలియును; ఇతడును ఒక జన సమూహమ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ప్పవాడగును గాని యితని తమ్ముడు ఇతని కంటె గొప్పవాడగును, అతని స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 దినమందు అతడు వారిని దీవించిఎఫ్రాయిమువలెను మనష్షేవలెను దేవుడు నిన్ను చేయును గాకని ఇశ్రాయేలీ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పేరు చెప్పి దీవిం చెదరనెను. ఆలాగు అతడు మనష్షేకంటె ఎఫ్రాయిమును ముందుగా ఉ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రియు ఇశ్రాయేలుఇదిగో నేను చనిపోవుచున్నాను, అయినను దేవుడు మీకు తోడైయుండి మీ పితరుల దేశ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మ్మును మరల తీసికొని 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ేను నీ సహోదరులకంటె నీకు ఒక భాగము ఎక్కువగా ఇచ్చితిని. అది నా కత్తితోను నా వింటితోను అమోరీయ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ిలోనుండి తీసికొంటినని యోసేప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2026-10-20T00:41:52Z</dcterms:created>
  <dcterms:modified xsi:type="dcterms:W3CDTF">2026-10-20T00:41:52Z</dcterms:modified>
  <dc:title>ఆదికాండము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