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 என் ஆத்துமாவே கர்த்தரைத் து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யிரோடிருக்குமட்டும் கர்த்தரைத் துதிப்பேன்; நான் உள்ளளவும் என் தேவனைக் கீர்த்தனம் 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புக்களையும், இரட்சிக்கத்திராணியில்லாத மனுபுத்திரையும் நம்பாதே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புக்களையும், இரட்சிக்கத்திராணியில்லாத மனுபுத்திரையும் நம்பாதே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ஆவி பிரியும், அவன் தன் மண்ணுக்குத் திரும்புவான், அந்நாளிலே அவன் யோசனைகள் அழி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 பாக்கிய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 பாக்கிய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 கட்டுண்டவர்களைக் கர்த்தர் விடுதலையாக்க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 கட்டுண்டவர்களைக் கர்த்தர் விடுதலையாக்க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சதாகாலங்களிலும் அரசாளுகிறார்; சீயோனே, உன் தேவன் தலைமுறை தலைமுறையாகவும் ராஜரிகம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হে আমার আত্মা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সারাজীবন ধরে আমি প্রভুর প্রশংসা করবো| সারা জীবন আমি তাঁ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াহায্যের জন্য তোমরা নেতাদের ওপর নির্ভর কর না| লোকেদের বিশ্বাস কর না| কেন? কারণ লোকে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ানুষ মরে কবরে চলে যায়| তখন তাদের সাহায্যের সব পরিকল্পনা শেষ হ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যারা ঈশ্বরের কাছ থেকে সাহায্য চায় তারা ভীষণ সুখী হয়| ওরা ওদের প্রভু ঈশ্বরের ওপর নির্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ই স্বর্গ এবং পৃথিবী সৃষ্টি করেছেন| প্রভু সমুদ্র এবং তার ভেতরের সব জিনিস সৃষ্টি করেছ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চিরদিন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িস্পেষিত লোকদের জন্য প্রভু ঠিক কাজ করেন| ঈশ্বর ক্ষুধার্ত মানুষকে আহার দেন| কারাগারে বদ্ধ মান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ই মুক্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অন্ধকে পুনরায দৃষ্টি দেন| যারা সমস্যায় পড়েছে, প্রভু তাদের সাহায্য করেন| য়ে সব লোকরা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ভু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দের দেশে য়ে সব বিদেশীরা বাস করে তাদের প্রভু রক্ষা করেন| প্রভুই বিধবা ও অনাথদের দেখাশোনা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মন্দ লোকদের প্রভু বিনাশ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চিরদিনই শাসন করবেন! সিয়োন, তোমার ঈশ্বর চিরদিনই রাজত্ব করবেন!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2026-10-21T08:33:22Z</dcterms:created>
  <dcterms:modified xsi:type="dcterms:W3CDTF">2026-10-21T08:33:22Z</dcterms:modified>
  <dc:title>গীতসংহিতা : 146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