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மும் வந்து வழிநடத்தும் ஞ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பமே உன்னத தேவா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காத லோகத்தின் வாழ்வை எல்லாம் தி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வருத்து நான் தள்ளுத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ான சுத்த மனம் தருவீர்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ாகிய தேவாவி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்தியின் பாதை விலகாமல் கெ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ில் ஆசைகள் வைய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ப்படி நடக்க என்னை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நடத்திடும் தேவா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 நான் ஒரு மா பாவி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பொறுமை நற் சந்தோஷம்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ின் மேல் விசுவா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மிகு மெய்ச் சமாதனம் 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ும் தருவீரே தேவா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சுகிறிஸ்துவில் நான் சார்ந்து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த்திலேயே நம்பிக்கை வை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ில்லாத் துய்யனே வந்துதவும்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ாமல் தீராதே தேவா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ு நடத்துவீர் தேவா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 ஐயா இது தருணம் ஐயா என்ற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திலிரங்கச் சமயம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 இப்போ தென்மேல் இரங்கி வெ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சியம் வரவேணும் தேவா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திருதயம் பாழ்நிலமாம் ஏழ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த் திருத்தி நீர் அன்பாக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2026-06-15T12:22:58Z</dcterms:created>
  <dcterms:modified xsi:type="dcterms:W3CDTF">2026-06-15T12:22:58Z</dcterms:modified>
  <dc:title>துதிப் பாடல்கள் : 965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