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வந்து வழிநடத்தும் ஞ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மே உன்னத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த லோகத்தின் வாழ்வை எல்லாம்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வருத்து நான் தள்ளு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ான சுத்த மனம் தருவீ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ாகிய தேவாவி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யின் பாதை விலகாமல் கெ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ஆசைகள் வை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ப்படி நடக்க என்ன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 நான் ஒரு மா பாவ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ொறுமை நற் சந்தோஷ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ின் மேல் விசு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மிகு மெய்ச் சமாதனம்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் தருவீரே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கிறிஸ்துவில் நான் சார்ந்து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த்திலேயே நம்பிக்கை வ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் துய்யனே வந்துதவ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ாமல் தீராதே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 நடத்துவீர்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ஐயா இது தருணம் ஐயா என்ற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திலிரங்கச் சமய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 இப்போ தென்மேல் இரங்கி வெ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சியம் வரவேணும் தேவ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ிருதயம் பாழ்நிலமாம் ஏழ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ிருத்தி நீர் அன்பா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2026-09-16T16:04:12Z</dcterms:created>
  <dcterms:modified xsi:type="dcterms:W3CDTF">2026-09-16T16:04:12Z</dcterms:modified>
  <dc:title>துதிப் பாடல்கள் : 965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