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 death of Joshua it came to pass, that the children of Israel asked the LORD, saying, Who shall go up for us against the Canaanites first, to fight against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fter the death of Joshua it came to pass, that the children of Israel asked the LORD, saying, Who shall go up for us against the Canaanites first, to fight against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Judah shall go up: behold, I have delivered the land into his h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Judah shall go up: behold, I have delivered the land into his h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udah said unto Simeon his brother, Come up with me into my lot, that we may fight against the Canaanites; and I likewise will go with you into your lot. So Simeon went with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udah said unto Simeon his brother, Come up with me into my lot, that we may fight against the Canaanites; and I likewise will go with you into your lot. So Simeon went with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udah said unto Simeon his brother, Come up with me into my lot, that we may fight against the Canaanites; and I likewise will go with you into your lot. So Simeon went with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udah went up; and the LORD delivered the Canaanites and the Perizzites into their hand: and they slew of them in Bezek ten thousand m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udah went up; and the LORD delivered the Canaanites and the Perizzites into their hand: and they slew of them in Bezek ten thousand 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found Adonibezek in Bezek: and they fought against him, and they slew the Canaanites and the Perizz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Adonibezek fled; and they pursued after him, and caught him, and cut off his thumbs and his great to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Adonibezek fled; and they pursued after him, and caught him, and cut off his thumbs and his great to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donibezek said, Threescore and ten kings, having their thumbs and their great toes cut off, gathered their food under my table: as I have done, so God has requited me. And they brought him to Jerusalem, and there he di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donibezek said, Threescore and ten kings, having their thumbs and their great toes cut off, gathered their food under my table: as I have done, so God has requited me. And they brought him to Jerusalem, and there he di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donibezek said, Threescore and ten kings, having their thumbs and their great toes cut off, gathered their food under my table: as I have done, so God has requited me. And they brought him to Jerusalem, and there he di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 children of Judah had fought against Jerusalem, and had taken it, and smitten it with the edge of the sword, and set the city on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 children of Judah had fought against Jerusalem, and had taken it, and smitten it with the edge of the sword, and set the city on fi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fterward the children of Judah went down to fight against the Canaanites, that dwelt in the mountain, and in the south, and in the valle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fterward the children of Judah went down to fight against the Canaanites, that dwelt in the mountain, and in the south, and in the valle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udah went against the Canaanites that dwelt in Hebron: (now the name of Hebron before was Kirjatharba:) and they slew Sheshai, and Ahiman, and Talmai.]]></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udah went against the Canaanites that dwelt in Hebron: (now the name of Hebron before was Kirjatharba:) and they slew Sheshai, and Ahiman, and Talmai.]]></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udah went against the Canaanites that dwelt in Hebron: (now the name of Hebron before was Kirjatharba:) and they slew Sheshai, and Ahiman, and Talmai.]]></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rom thence he went against the inhabitants of Debir: and the name of Debir before was Kirjathsep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rom thence he went against the inhabitants of Debir: and the name of Debir before was Kirjathseph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Caleb said, He that strikes Kirjathsepher, and takes it, to him will I give Achsah my daughter to wif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Caleb said, He that strikes Kirjathsepher, and takes it, to him will I give Achsah my daughter to wif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thniel the son of Kenaz, Caleb's younger brother, took it: and he gave him Achsah his daughter to wif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thniel the son of Kenaz, Caleb's younger brother, took it: and he gave him Achsah his daughter to w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came to pass, when she came to him, that she moved him to ask of her father a field: and she lighted from off her ass; and Caleb said unto her, What will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came to pass, when she came to him, that she moved him to ask of her father a field: and she lighted from off her ass; and Caleb said unto her, What will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Give me a blessing: for you have given me a south land; give me also springs of water. And Caleb gave her the upper springs and the nether spring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Give me a blessing: for you have given me a south land; give me also springs of water. And Caleb gave her the upper springs and the nether spring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Give me a blessing: for you have given me a south land; give me also springs of water. And Caleb gave her the upper springs and the nether spring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Kenite, Moses' father in law, went up out of the city of palm trees with the children of Judah into the wilderness of Judah, which lies in the south of Arad; and they went and dwelt among the peop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Kenite, Moses' father in law, went up out of the city of palm trees with the children of Judah into the wilderness of Judah, which lies in the south of Arad; and they went and dwelt among the peop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Kenite, Moses' father in law, went up out of the city of palm trees with the children of Judah into the wilderness of Judah, which lies in the south of Arad; and they went and dwelt among the peop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udah went with Simeon his brother, and they slew the Canaanites that inhabited Zephath, and utterly destroyed it. And the name of the city was called Horm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udah went with Simeon his brother, and they slew the Canaanites that inhabited Zephath, and utterly destroyed it. And the name of the city was called Horm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so Judah took Gaza with the coast thereof, and Askelon with the coast thereof, and Ekron with the coast thereof.]]></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so Judah took Gaza with the coast thereof, and Askelon with the coast thereof, and Ekron with the coast thereof.]]></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was with Judah; and he drove out the inhabitants of the mountain; but could not drive out the inhabitants of the valley, because they had chariots of ir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was with Judah; and he drove out the inhabitants of the mountain; but could not drive out the inhabitants of the valley, because they had chariots of ir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gave Hebron unto Caleb, as Moses said: and he expelled thence the three sons of Anak.]]></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gave Hebron unto Caleb, as Moses said: and he expelled thence the three sons of Anak.]]></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Benjamin did not drive out the Jebusites that inhabited Jerusalem; but the Jebusites dwell with the children of Benjamin in Jerusalem unto this da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Benjamin did not drive out the Jebusites that inhabited Jerusalem; but the Jebusites dwell with the children of Benjamin in Jerusalem unto this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house of Joseph, they also went up against Bethel: and the LORD was with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ouse of Joseph sent to search out Bethel. (Now the name of the city before was Luz.)]]></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ouse of Joseph sent to search out Bethel. (Now the name of the city before was Luz.)]]></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spies saw a man come forth out of the city, and they said unto him, Show us, we pray you, the entrance into the city, and we will show you merc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spies saw a man come forth out of the city, and they said unto him, Show us, we pray you, the entrance into the city, and we will show you merc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he showed them the entrance into the city, they stroke the city with the edge of the sword; but they let go the man and all his famil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he showed them the entrance into the city, they stroke the city with the edge of the sword; but they let go the man and all his famil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he showed them the entrance into the city, they stroke the city with the edge of the sword; but they let go the man and all his famil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man went into the land of the Hittites, and built a city, and called the name thereof Luz: which is the name thereof unto this d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man went into the land of the Hittites, and built a city, and called the name thereof Luz: which is the name thereof unto this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came to pass, when Israel was strong, that they put the Canaanites to tribute, and did not utterly drive them ou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ither did Ephraim drive out the Canaanites that dwelt in Gezer; but the Canaanites dwelt in Gezer among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ither did Ephraim drive out the Canaanites that dwelt in Gezer; but the Canaanites dwelt in Gezer among the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ither did Zebulun drive out the inhabitants of Kitron, nor the inhabitants of Nahalol; but the Canaanites dwelt among them, and became tributari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ither did Zebulun drive out the inhabitants of Kitron, nor the inhabitants of Nahalol; but the Canaanites dwelt among them, and became tributari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either did Asher drive out the inhabitants of Accho, nor the inhabitants of Zidon, nor of Ahlab, nor of Achzib, nor of Helbah, nor of Aphik, nor of Rehob:]]></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either did Asher drive out the inhabitants of Accho, nor the inhabitants of Zidon, nor of Ahlab, nor of Achzib, nor of Helbah, nor of Aphik, nor of Rehob:]]></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the Asherites dwelt among the Canaanites, the inhabitants of the land: for they did not drive them ou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the Asherites dwelt among the Canaanites, the inhabitants of the land: for they did not drive them ou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either did Naphtali drive out the inhabitants of Bethshemesh, nor the inhabitants of Bethanath; but he dwelt among the Canaanites, the inhabitants of the land: nevertheless the inhabitants of Bethshemesh and of Bethanath became tributaries unto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either did Naphtali drive out the inhabitants of Bethshemesh, nor the inhabitants of Bethanath; but he dwelt among the Canaanites, the inhabitants of the land: nevertheless the inhabitants of Bethshemesh and of Bethanath became tributaries unto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either did Naphtali drive out the inhabitants of Bethshemesh, nor the inhabitants of Bethanath; but he dwelt among the Canaanites, the inhabitants of the land: nevertheless the inhabitants of Bethshemesh and of Bethanath became tributaries unto th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morites forced the children of Dan into the mountain: for they would not suffer them to come down to the valle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morites forced the children of Dan into the mountain: for they would not suffer them to come down to the valley:]]></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the Amorites would dwell in mount Heres in Aijalon, and in Shaalbim: yet the hand of the house of Joseph prevailed, so that they became tributari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ut the Amorites would dwell in mount Heres in Aijalon, and in Shaalbim: yet the hand of the house of Joseph prevailed, so that they became tributari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coast of the Amorites was from the going up to Akrabbim, from the rock, and upwa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வா மரித்தபின் இஸ்ரவேல் புத்திரர் கர்த்தரை நோக்கி: கானானியரை எதிர்த்து யுத்தம்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ல் யார் முதல்முதல் எழுந்து புறப்படவேண்டு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க் கர்த்தர்: யூதா எழுந்து புறப்படக்கடவன்; இதோ, அந்த தேசத்தை அவன் கையிலே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யூதா தன் சகோதரனாகிய சிமியோனை நோக்கி: நாம் கானானியரோடே யுத்தம்பண்ண நீ என் சுதந்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வீதத்தில் என்னோடேகூட எழுந்து வா; உன் சுதந்தரப் பங்கு வீதத்தில் நானும் உன்னோடுகூட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டியே சிமியோன் அவனோடேகூ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தா எழுந்துபோனபோது, கர்த்தர் கானானியரையும் பெரிசியரையும் அவர்கள்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சேக்கிலே பதினாயிரம்பேரையும்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பேசேக் ஓடிப்போகையில், அவனைப் பின்தொடர்ந்து பிடித்து, அவன் கைகால்களின் பெருவிரல்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த்துப்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தோனிபேசேக்: எழுபது ராஜாக்கள், கைகால்களின் பெருவிரல்கள் தறிக்கப்பட்டவர்களா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ஜையின்கீழ் விழுந்ததைப் பொறுக்கித் தின்றார்கள்; நான் எப்படிச் செய்தேனோ, அப்படியே தேவன்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சரிக்கட்டினார் என்றான். அவனை எருசலேமுக்குக் கொண்டுபோனார்கள்; அங்கே அவ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புத்திரர் எருசலேமின்மேல் யுத்தம்பண்ணி, அதைப்பிடித்து, அதிலுள்ளவர்களைப் பட்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கினால் வெட்டிப், பட்டணத்தை அக்கினிக்கு இரையாக்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யூதாவின் புத்திரர் மலைத்தேசத்திலேயும், தெற்கேயும், பள்ளத்தாக்குகளிலேயும் கு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ரோடு யுத்தம்பண்ணப் பு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யூதா கோத்திரத்தார் எபிரோனிலே குடியிருக்கிற கானானியருக்கு விரோதமாய்ப் போய், சே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மான், தல்மாய் என்பவர்களை வெட்டிப்போட்டார்கள். முற்காலத்தில் அந்த எபிரோனுக்கு கீரியாத் அர்பா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ங்கேயிருந்து தெபீரின் குடிகளுக்கு விரோதமாகப் போனார்கள்; முற்காலத்தில் தெ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செப்பேர்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து காலேப்: கீரியாத்செப்பேரை சங்காரம்பண்ணிப் பிடிக்கிறவனுக்கு என் குமாரத்தியாகிய அக்சா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 பண்ணிக்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து காலேபுடைய தம்பியாகிய கேனாசின் குமாரன் ஒத்னியேல் அதைப் பிடித்தான்; ஆகையா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கிய அக்சாளை அவனுக்கு விவாகம் பண்ணி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க்கொண்டு, கழுதையின்மேலிருந்து இறங்கினாள்; காலேப் அவளை நோக்கி: உனக்கு என்ன 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து அவள்: எனக்கு ஒரு ஆசீர்வாதம் தரவேண்டும்; வறட்சியான நிலத்தை எனக்கு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ய்ச்சலான நிலங்களையும் எனக்கு தரவேண்டும் என்றாள்; அப்பொழுது காலேப் மேற்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றத்திலும் அவளுக்கு நீர்ப்பாய்ச்சலான நிலங்களை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சேயின் மாமனாகிய கேனியனின் புத்திரரும் யூதாவின் புத்திரரோடேகூடப் பேரீச்சமர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ருந்து ஆராத்திற்குத் தெற்கேயிருக்கிற யூதாவின் வனாந்தரத்திற்கு வந்து, ஜன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 அதைச் சங்காரம் பண்ணி, அந்தப் பட்டணத்திற்கு ஒர்மா என்று 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தா காசாவையும் அதின் எல்லையையும், அஸ்கலோனையும் அதின் எல்லையையும், எக்ரோனையும் அதின் எல்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யூதாவோடேகூட இருந்ததினால், மலைத்தேசத்தாரைத் துரத்திவிட்டார்கள்; பள்ளத்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க்கு இருப்புரதங்கள் இருந்தபடியினால், அவர்களைத் துரத்த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சே சொன்னபடியே, எபிரோனைக் காலேபுக்குக் கொடுத்தார்கள்; அவன் அதிலிருந்த ஏனாக்கின்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ம் துர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யமீன் புத்திரர் எருசலேமிலே குடியிருந்த எபூசியரையும் துரத்திவிடவில்லை; ஆகையால் எபூசி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 மட்டும் பென்யமீன் புத்திரரோடேகூட எருசலேமில் குடி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சேப்பின் குடும்பத்தாரும் பெத்தேலுக்கு விரோதமாய்ப் போனார்கள்; கர்த்தர் அவர்களோடேகூட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சேப்பின் புத்திரர் பெத்தேலை வேவுபார்க்க ஆட்களை அனுப்பினார்கள்; முன்னே அந்தப் பட்டண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ஸ்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 வேவுகாரர் பட்டணத்திலிருந்து புறப்பட்டு வருகிற ஒரு மனுஷனைக் கண்டு: பட்டண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 வழியை எங்களுக்குக் காண்பி, உனக்குத் தயைசெய்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பட்டணத்திற்குள் பிரவேசிக்கும் வழியை அவர்களுக்குக் காண்பித்தான்;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பட்டணத்திலுள்ளவர்களைப் பட்டயக்கருக்கினால் வெட்டி, அந்த மனுஷனையும் அவன் குடும்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 அதுதான் இந்நாள் மட்டும் அதின்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னாசே கோத்திரத்தார் பெத்செயான் பட்டணத்தாரையும் அதற்கு அடுத்த ஊர்களின் மனுஷரையும், தா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ரையும், அதற்கு அடுத்த ஊர்களின் மனுஷரையும், தோரின் குடிகளையும் அதற்கு அடுத்த ஊ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யும், இப்லெயாம் பட்டணத்தாரையும் அதற்கு அடுத்த ஊர்களின் மனுஷரையும், மெகிதோவின் கு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டுத்த ஊர்களின் மனுஷரையும் துரத்திவிடவில்லை; கானானியர் அந்த தேசத்தி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வேண்டும் என்று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ப்பிராயீம் கோத்திரத்தார் கேசேரிலே குடியிருந்த கானானியரையும் துரத்திவிடவில்லை; ஆகையால் கானா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சேரில் அவர்கள் நடுவே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செபுலோன் கோத்திரத்தார் கித்ரோனின் குடிகளையும், நாகலோலின் குடிகளையும் துரத்திவிடவில்லை,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ர் அவர்கள் நடுவே குடியிருந்து, பகுதி கட்டுகிற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சேர் கோத்திரத்தார் அக்கோவின் குடிகளையும், சீதோனின் குடிகளையும், அக்லாப், அக்சீப், எ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பீக், சேகோப் பட்டணங்களின் குடிகளையும் துரத்தி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சேரியர் தேசத்தின் குடிகளாகிய கானானியரின் நடுவே குடியிருந்தார்கள்; அவ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ப்தலி கோத்திரத்தார் பெத்ஷிமேசின் குடிகளையும் பெத்தானாத்தின குடிகளையும் துரத்திவி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 குடிகளாகிய கானானியரின் நடுவே குடியிருந்தார்கள்; பெத்ஷிமேஸ், பெத்தானாத் பட்டண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 அவர்களுக்குப் பகுதிகட்டுகிற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எமோரியர் தாண் புத்திரரைப் பள்ளத்தாக்கில் இறங்கவொட்டாமல், மலைத்தேசத்திற்குப் போ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மோரியர் ஏரேஸ் மலைகளிலும் ஆயலோனிலும் சால்பீமிலும் குடியிருக்கவேண்டும் என்று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யோசேப்பின் குடும்பத்தாரின் கை பலத்தபடியினால், அவர்களுக்குப் பகுதிகட்டுகிற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எமோரியரின் எல்லை அக்கராபீமுக்குப் போகிற மேடுதொடங்கி அதற்கு அப்புறமும்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2026-09-16T23:57:38Z</dcterms:created>
  <dcterms:modified xsi:type="dcterms:W3CDTF">2026-09-16T23:57:38Z</dcterms:modified>
  <dc:title>நியாயாதிபதிகள்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