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presProps" Target="presProps.xml"/>
  <Relationship Id="rId114" Type="http://schemas.openxmlformats.org/officeDocument/2006/relationships/viewProps" Target="viewProps.xml"/>
  <Relationship Id="rId1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அவருக்குப் பிரதியுத்தரமாக: நாங்கள் ஆபிரகாமின் சந்ததியாயிருக்கிறோம், நாங்கள் ஒருக்காலும் ஒருவனுக்கும் அடிமைகளாயிருக்கவில்லை; விடுதலையாவீர்களென்று நீர் எப்படிச் சொல்லுகிறீர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அவருக்குப் பிரதியுத்தரமாக: நாங்கள் ஆபிரகாமின் சந்ததியாயிருக்கிறோம், நாங்கள் ஒருக்காலும் ஒருவனுக்கும் அடிமைகளாயிருக்கவில்லை; விடுதலையாவீர்களென்று நீர் எப்படிச் சொல்லுகிறீர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ஒலிவமலைக்குப் போ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பாவஞ்செய்கிறவன் எவனும் பாவத்துக்கு அடிமையாயிருக்கிறான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பாவஞ்செய்கிறவன் எவனும் பாவத்துக்கு அடிமையாயிருக்கிறான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றுநாள் காலையிலே அவர் திரும்பி தேவாலயத்திற்கு வந்தபோது, ஜனங்களெல்லாரும் அவரிடத்தில் வந்தார்கள். அவர் உட்கார்ந்து அவர்களுக்கு உபதேசம்பண்ண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றுநாள் காலையிலே அவர் திரும்பி தேவாலயத்திற்கு வந்தபோது, ஜனங்களெல்லாரும் அவரிடத்தில் வந்தார்கள். அவர் உட்கார்ந்து அவர்களுக்கு உபதேசம்பண்ண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டிமையானவன் என்றைக்கும் வீட்டிலே நிலைத்திரான்; குமாரன் என்றைக்கும் நிலைத்தி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விபசாரத்திலே கண்டுபிடிக்கப்பட்ட ஒரு ஸ்திரீயை வேதபாரகரும் பரிசேயரும் அவரிடத்தில் கொண்டுவந்து, அவளை நடுவே நிறுத்தி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விபசாரத்திலே கண்டுபிடிக்கப்பட்ட ஒரு ஸ்திரீயை வேதபாரகரும் பரிசேயரும் அவரிடத்தில் கொண்டுவந்து, அவளை நடுவே நிறுத்த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குமாரன் உங்களை விடுதலையாக்கினால் மெய்யாகவே விடுதலையாவீர்கள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ோதகரே, இந்த ஸ்திரீ விபசாரத்தில் கையும் மெய்யுமாய்ப் பிடிக்கப்பட்ட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ங்கள் ஆபிரகாமின் சந்ததியாரென்று அறிவேன்; ஆனாலும் உங்களுக்குள்ளே என் உபதேசம் இடம்பெறாதபடியால், என்னைக் கொலைசெய்யத் தேடுகிற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ங்கள் ஆபிரகாமின் சந்ததியாரென்று அறிவேன்; ஆனாலும் உங்களுக்குள்ளே என் உபதேசம் இடம்பெறாதபடியால், என்னைக் கொலைசெய்யத் தேடுகிற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ர்களைக் கல்லெறிந்து கொல்லவேண்டுமென்று மோசே நியாயப்பிரமாணத்தில் நமக்குக் கட்டளையிட்டிருக்கிறாரே, நீர் என்ன சொல்லுகிறீர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ர்களைக் கல்லெறிந்து கொல்லவேண்டுமென்று மோசே நியாயப்பிரமாணத்தில் நமக்குக் கட்டளையிட்டிருக்கிறாரே, நீர் என்ன சொல்லுகிறீர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ான் என் பிதாவினிடத்தில் கண்டதைச் சொல்லுகிறேன், நீங்களும் உங்கள் பிதாவினிடத்தில் கண்டதைச் செய்கிறீர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ான் என் பிதாவினிடத்தில் கண்டதைச் சொல்லுகிறேன், நீங்களும் உங்கள் பிதாவினிடத்தில் கண்டதைச் செய்கிறீர்க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மேல் குற்றஞ்சுமத்துவதற்கான காரணம் உண்டாகும்பொருட்டு அவரைச் சோதிக்கும்படி இப்படிச் சொன்னார்கள். இயேசுவோ குனிந்து, விரலினால் தரையிலே எழுத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மேல் குற்றஞ்சுமத்துவதற்கான காரணம் உண்டாகும்பொருட்டு அவரைச் சோதிக்கும்படி இப்படிச் சொன்னார்கள். இயேசுவோ குனிந்து, விரலினால் தரையிலே எழுத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மேல் குற்றஞ்சுமத்துவதற்கான காரணம் உண்டாகும்பொருட்டு அவரைச் சோதிக்கும்படி இப்படிச் சொன்னார்கள். இயேசுவோ குனிந்து, விரலினால் தரையிலே எழுத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ஓயாமல் அவரைக் கேட்டுக்கொண்டிருக்கையில், அவர் நிமிர்ந்து பார்த்து: உங்களில் பாவமில்லாதவன் இவள்மேல் முதலாவது கல்லெறியக்கடவன் எ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ஓயாமல் அவரைக் கேட்டுக்கொண்டிருக்கையில், அவர் நிமிர்ந்து பார்த்து: உங்களில் பாவமில்லாதவன் இவள்மேல் முதலாவது கல்லெறியக்கடவன் என்று சொல்ல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ஓயாமல் அவரைக் கேட்டுக்கொண்டிருக்கையில், அவர் நிமிர்ந்து பார்த்து: உங்களில் பாவமில்லாதவன் இவள்மேல் முதலாவது கல்லெறியக்கடவன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றுபடியும் குனிந்து, தரையிலே எழுதி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க் கேட்டு, தங்கள் மனச்சாட்சியினால் கடிந்துகொள்ளப்பட்டு, பெரியோர்முதல் சிறியோர்வரைக்கும் ஒவ்வொருவராய்ப் போய்விட்டார்கள். இயேசு தனித்திருந்தார், அந்த ஸ்திரீ நடுவே நி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க் கேட்டு, தங்கள் மனச்சாட்சியினால் கடிந்துகொள்ளப்பட்டு, பெரியோர்முதல் சிறியோர்வரைக்கும் ஒவ்வொருவராய்ப் போய்விட்டார்கள். இயேசு தனித்திருந்தார், அந்த ஸ்திரீ நடுவே நின்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நிமிர்ந்து அந்த ஸ்திரீயைத் தவிர வேரொருவரையுங் காணாமல்: ஸ்திரீயே, உன்மேல் குற்றஞ்சாட்டினவர்கள் எங்கே? ஒருவனாகிலும் உன்னை ஆக்கினைக்குள்ளாகத் தீர்க்கவில்லையா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ள்: இல்லை, ஆண்டவரே, என்றாள். இயேசு அவளை நோக்கி: நானும் உன்னை ஆக்கினைக்குள்ளாகத் தீர்க்கிறதில்லை; நீ போ, இனிப் பாவஞ்செய்யாதே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ள்: இல்லை, ஆண்டவரே, என்றாள். இயேசு அவளை நோக்கி: நானும் உன்னை ஆக்கினைக்குள்ளாகத் தீர்க்கிறதில்லை; நீ போ, இனிப் பாவஞ்செய்யாதே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படியும் இயேசு ஜனங்களை நோக்கி: நான் உலகத்திற்கு ஒளியாயிருக்கிறேன், என்னைப் பின்பற்றுகிறவன் இருளிலே நடவாமல் ஜீவஒளியை அடைந்திருப்பா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படியும் இயேசு ஜனங்களை நோக்கி: நான் உலகத்திற்கு ஒளியாயிருக்கிறேன், என்னைப் பின்பற்றுகிறவன் இருளிலே நடவாமல் ஜீவஒளியை அடைந்திருப்பா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ரிசேயர் அவரை நோக்கி: உன்னைக் குறித்து நீயே சாட்சிகொடுக்கிறாய்; உன்னுடைய சாட்சி உண்மையானதல்ல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ரிசேயர் அவரை நோக்கி: உன்னைக் குறித்து நீயே சாட்சிகொடுக்கிறாய்; உன்னுடைய சாட்சி உண்மையானதல்ல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 அவர்கள்: ஆபிரகாமே எங்கள் பிதா என்றார்கள். இயேசு அவர்களை நோக்கி: நீங்கள் ஆபிரகாமின் பிள்ளைகளாயிருந்தால் ஆபிரகாமின் கிரியைகளைச் செய்வீர்கள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 அவர்கள்: ஆபிரகாமே எங்கள் பிதா என்றார்கள். இயேசு அவர்களை நோக்கி: நீங்கள் ஆபிரகாமின் பிள்ளைகளாயிருந்தால் ஆபிரகாமின் கிரியைகளைச் செய்வீர்கள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அவர்களுக்குப் பிரதியுத்தரமாக: என்னைக்குறித்து நானே சாட்சிகொடுத்தாலும், என் சாட்சி உண்மையாயிருக்கிறது; ஏனெனில் நான் எங்கேயிருந்து வந்தேனென்றும், எங்கே போகிறேனென்றும் அறிந்திருக்கிறேன்; நீங்களோ நான் எங்கேயிருந்து வருகிறேனென்றும், எங்கே போகிறேனென்றும் அறிய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அவர்களுக்குப் பிரதியுத்தரமாக: என்னைக்குறித்து நானே சாட்சிகொடுத்தாலும், என் சாட்சி உண்மையாயிருக்கிறது; ஏனெனில் நான் எங்கேயிருந்து வந்தேனென்றும், எங்கே போகிறேனென்றும் அறிந்திருக்கிறேன்; நீங்களோ நான் எங்கேயிருந்து வருகிறேனென்றும், எங்கே போகிறேனென்றும் அறிய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அவர்களுக்குப் பிரதியுத்தரமாக: என்னைக்குறித்து நானே சாட்சிகொடுத்தாலும், என் சாட்சி உண்மையாயிருக்கிறது; ஏனெனில் நான் எங்கேயிருந்து வந்தேனென்றும், எங்கே போகிறேனென்றும் அறிந்திருக்கிறேன்; நீங்களோ நான் எங்கேயிருந்து வருகிறேனென்றும், எங்கே போகிறேனென்றும் அறிய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ிடத்தில் கேட்டிருக்கிற சத்தியத்தை உங்களுக்குச் சொன்ன மனுஷனாகிய என்னைக் கொல்லத் தேடுகிறீர்கள், ஆபிரகாம் இப்படிச் செய்யவில்லைய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ிடத்தில் கேட்டிருக்கிற சத்தியத்தை உங்களுக்குச் சொன்ன மனுஷனாகிய என்னைக் கொல்லத் தேடுகிறீர்கள், ஆபிரகாம் இப்படிச் செய்யவில்லைய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மாம்சத்துச்கேற்றபடி நியாயந்தீர்க்கிறீர்கள், நான் ஒருவனையும் நியாயந்தீர்க்கிறதில்லை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ங்கள் உங்கள் பிதாவின் கிரியைகளைச் செய்கிறீர்கள் என்றார். அதற்கு அவர்கள்: நாங்கள் வேசித்தனத்தினால் பிறந்தவர்களல்ல; ஒரே பிதா எங்களுக்கு உண்டு. அவர் தேவன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ங்கள் உங்கள் பிதாவின் கிரியைகளைச் செய்கிறீர்கள் என்றார். அதற்கு அவர்கள்: நாங்கள் வேசித்தனத்தினால் பிறந்தவர்களல்ல; ஒரே பிதா எங்களுக்கு உண்டு. அவர் தேவன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நியாயந்தீர்த்தால், என் தீர்ப்பு சத்தியத்தின்படியிருக்கும்; ஏனெனில் நான் தனித்திருக்கவில்லை நானும் என்னை அனுப்பின பிதாவுமாக இருக்கிற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நியாயந்தீர்த்தால், என் தீர்ப்பு சத்தியத்தின்படியிருக்கும்; ஏனெனில் நான் தனித்திருக்கவில்லை நானும் என்னை அனுப்பின பிதாவுமாக இருக்கிற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 அவர்களை நோக்கி: தேவன் உங்கள் பிதாவாயிருந்தால் என்னிடத்தில் அன்பாயிருப்பீர்கள். ஏனெனில் நான் தேவனிடத்திலிருந்து வந்திருக்கிறேன்; நான் சுயமாய் வரவில்லை, அவரே என்னை அனுப்பி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 அவர்களை நோக்கி: தேவன் உங்கள் பிதாவாயிருந்தால் என்னிடத்தில் அன்பாயிருப்பீர்கள். ஏனெனில் நான் தேவனிடத்திலிருந்து வந்திருக்கிறேன்; நான் சுயமாய் வரவில்லை, அவரே என்னை அனுப்பி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ண்டுபேருடைய சாட்சி உண்மையென்று உங்கள் நியாயப்பிரமாணத்திலும் எழுதியிருக்கிறத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ண்டுபேருடைய சாட்சி உண்மையென்று உங்கள் நியாயப்பிரமாணத்திலும் எழுதியிருக்கிறத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ன்னைக்குறித்துச் சாட்சிகொடுக்கிறவனாயிருக்கிறேன், என்னை அனுப்பின பிதாவும் என்னைக்குறித்துச் சாட்சிகொடுக்கிறார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ன்னைக்குறித்துச் சாட்சிகொடுக்கிறவனாயிருக்கிறேன், என்னை அனுப்பின பிதாவும் என்னைக்குறித்துச் சாட்சிகொடுக்கிறார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ன் வசனத்தை நீங்கள் ஏன் அறியாமலிருக்கிறீர்கள்? என் உபதேசத்தைக் கேட்க மனதில்லாதிருக்கிறதினால் அல்லவா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ன் வசனத்தை நீங்கள் ஏன் அறியாமலிருக்கிறீர்கள்? என் உபதேசத்தைக் கேட்க மனதில்லாதிருக்கிறதினால் அல்லவா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்கள்: உம்முடைய பிதா எங்கே என்றார்கள். இயேசு பிரதியுத்தரமாக: என்னையும் அறியீர்கள், என் பிதாவையும் அறியீர்கள்; நீங்கள் என்னை அறிந்தீர்களானால் என் பிதாவையும் அறிவீர்கள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்கள்: உம்முடைய பிதா எங்கே என்றார்கள். இயேசு பிரதியுத்தரமாக: என்னையும் அறியீர்கள், என் பிதாவையும் அறியீர்கள்; நீங்கள் என்னை அறிந்தீர்களானால் என் பிதாவையும் அறிவீர்கள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உங்கள் பிதாவாகிய பிசாசானவனால் உண்டானவர்கள்; உங்கள் பிதாவினுடைய இச்சைகளின்படி செய்ய மனதாயிருக்கிறீர்கள்; அவன் ஆதிமுதற்கொண்டு மனுஷகொலைபாதகனாயிருக்கிறான்; சத்தியம் அவனிடத்திலில்லாதபடியால் அவன் சத்தியத்திலே நிலைநிற்கவில்லை; அவன் பொய்யனும் பொய்க்குப் பிதாவுமாயிருக்கிறபடியால் அவன் பொய்பேசும்போது தன் சொந்தத்தில் எடுத்துப் பேசுகி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உங்கள் பிதாவாகிய பிசாசானவனால் உண்டானவர்கள்; உங்கள் பிதாவினுடைய இச்சைகளின்படி செய்ய மனதாயிருக்கிறீர்கள்; அவன் ஆதிமுதற்கொண்டு மனுஷகொலைபாதகனாயிருக்கிறான்; சத்தியம் அவனிடத்திலில்லாதபடியால் அவன் சத்தியத்திலே நிலைநிற்கவில்லை; அவன் பொய்யனும் பொய்க்குப் பிதாவுமாயிருக்கிறபடியால் அவன் பொய்பேசும்போது தன் சொந்தத்தில் எடுத்துப் பேசுகி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உங்கள் பிதாவாகிய பிசாசானவனால் உண்டானவர்கள்; உங்கள் பிதாவினுடைய இச்சைகளின்படி செய்ய மனதாயிருக்கிறீர்கள்; அவன் ஆதிமுதற்கொண்டு மனுஷகொலைபாதகனாயிருக்கிறான்; சத்தியம் அவனிடத்திலில்லாதபடியால் அவன் சத்தியத்திலே நிலைநிற்கவில்லை; அவன் பொய்யனும் பொய்க்குப் பிதாவுமாயிருக்கிறபடியால் அவன் பொய்பேசும்போது தன் சொந்தத்தில் எடுத்துப் பேசுகி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ாலயத்திலே இயேசு உபதேசம்பண்ணுகிறபோது, தருமப்பெட்டியிருக்கும் இடத்தில் இந்த வசனங்களைச் சொன்னார். அவருடைய வேளை இன்னும் வராதபடியினால் ஒருவனும் அவரைப் பிடிக்கவ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ாலயத்திலே இயேசு உபதேசம்பண்ணுகிறபோது, தருமப்பெட்டியிருக்கும் இடத்தில் இந்த வசனங்களைச் சொன்னார். அவருடைய வேளை இன்னும் வராதபடியினால் ஒருவனும் அவரைப் பிடிக்கவி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ான் உங்களுக்குச் சத்தியத்தைச் சொல்லுகிறபடியினாலே நீங்கள் என்னை விசுவாசிக்கிறத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ிடத்தில் பாவம் உண்டென்று உங்களில் யார் என்னைக் குற்றப்படுத்தக்கூடும்? நான் சத்தியத்தைச் சொல்லியிருக்க, நீங்கள் ஏன் என்னை விசுவாசிக்கிறத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ிடத்தில் பாவம் உண்டென்று உங்களில் யார் என்னைக் குற்றப்படுத்தக்கூடும்? நான் சத்தியத்தைச் சொல்லியிருக்க, நீங்கள் ஏன் என்னை விசுவாசிக்கிறத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ேவனால் உண்டானவன் தேவனுடைய வசனங்களுக்குச் செவிகொடுக்கிறான்; நீங்கள் ஏன் என்னை விசுவாசிக்கிறதில்லை. நீங்கள் தேவனால் உண்டாயிராதபடியினால் செவிகொடாமலிருக்கிறீர்கள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ேவனால் உண்டானவன் தேவனுடைய வசனங்களுக்குச் செவிகொடுக்கிறான்; நீங்கள் ஏன் என்னை விசுவாசிக்கிறதில்லை. நீங்கள் தேவனால் உண்டாயிராதபடியினால் செவிகொடாமலிருக்கிறீர்கள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யூதர்கள் அவருக்குப் பிரதியுத்தரமாக: உன்னைச் சமாரியனென்றும், பிசாசுபிடித்தவனென்றும் நாங்கள் சொல்லுகிறது சரிதானே என்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யூதர்கள் அவருக்குப் பிரதியுத்தரமாக: உன்னைச் சமாரியனென்றும், பிசாசுபிடித்தவனென்றும் நாங்கள் சொல்லுகிறது சரிதானே என்ற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இயேசு: நான் பிசாசுபிடித்தவனல்ல, நான் என் பிதாவைக் கனம்பண்ணுகிறேன், நீங்கள் என்னைக் கனவீனம் பண்ணுகிறீ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இயேசு: நான் பிசாசுபிடித்தவனல்ல, நான் என் பிதாவைக் கனம்பண்ணுகிறேன், நீங்கள் என்னைக் கனவீனம் பண்ணுகிறீ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ான் எனக்கு மகிமையைத் தேடுகிறதில்லை; அதைத் தேடி நியாயந்தீர்க்கிறவர் ஒருவர் இருக்கி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ான் எனக்கு மகிமையைத் தேடுகிறதில்லை; அதைத் தேடி நியாயந்தீர்க்கிறவர் ஒருவர் இருக்கி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வன் என் வார்த்தையைக் கைக்கொண்டால், அவன் என்றென்றைக்கும் மரணத்தைக் காண்பதில்லை என்று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யூதர்கள் அவரை நோக்கி: நீ பிசாசு பிடித்தவனென்று இப்பொழுது அறிந்திருக்கிறோம்; ஆபிரகாமும் தீர்க்கதரிசிகளும் மரித்தார்கள் நீயோ ஒருவன் என் வார்த்தையைக் கைக்கொண்டால் என்றென்றைக்கும் மரணத்தை ருசிபார்ப்பதில்லை என்கிறாய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யூதர்கள் அவரை நோக்கி: நீ பிசாசு பிடித்தவனென்று இப்பொழுது அறிந்திருக்கிறோம்; ஆபிரகாமும் தீர்க்கதரிசிகளும் மரித்தார்கள் நீயோ ஒருவன் என் வார்த்தையைக் கைக்கொண்டால் என்றென்றைக்கும் மரணத்தை ருசிபார்ப்பதில்லை என்கிறாய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மறுபடியும் அவர்களை நோக்கி: நான் போகிறேன், நீங்கள் என்னைத் தேடி உங்கள் பாவங்களிலே சாவீர்கள்; நான் போகிற இடத்துக்கு வர உங்களால் கூடாது என்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மறுபடியும் அவர்களை நோக்கி: நான் போகிறேன், நீங்கள் என்னைத் தேடி உங்கள் பாவங்களிலே சாவீர்கள்; நான் போகிற இடத்துக்கு வர உங்களால் கூடாது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எங்கள் பிதாவாகிய ஆபிரகாமிலும் நீ பெரியவனோ? அவர் மரித்தார், தீர்க்கதரிசிகளும் மரித்தார்கள்; உன்னை நீ எப்படிப்பட்டவனாக்குகிறாய் என்ற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எங்கள் பிதாவாகிய ஆபிரகாமிலும் நீ பெரியவனோ? அவர் மரித்தார், தீர்க்கதரிசிகளும் மரித்தார்கள்; உன்னை நீ எப்படிப்பட்டவனாக்குகிறாய் என்ற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ூதர்கள்: நான்போகிற இடத்துக்கு வர உங்களால் கூடாது என்கிறானே; தன்னைத்தான் கொலைசெய்துகொள்ளுவானோ என்று பேசிக்கொண்ட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ூதர்கள்: நான்போகிற இடத்துக்கு வர உங்களால் கூடாது என்கிறானே; தன்னைத்தான் கொலைசெய்துகொள்ளுவானோ என்று பேசிக்கொண்ட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யேசு பிரதியுத்தரமாக: என்னை நானே மகிமைப்படுத்தினால் அந்த மகிமை வீணாயிருக்கும், என் பிதா என்னை மகிமைப்படுத்துகிறவர், அவரை உங்கள் தேவனென்று நீங்கள் சொல்லுகிறீ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யேசு பிரதியுத்தரமாக: என்னை நானே மகிமைப்படுத்தினால் அந்த மகிமை வீணாயிருக்கும், என் பிதா என்னை மகிமைப்படுத்துகிறவர், அவரை உங்கள் தேவனென்று நீங்கள் சொல்லுகிறீ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நீங்கள் தாழ்விலிருந்துண்டானவர்கள், நான் உயர்விலிருந்துண்டானவன்; நீங்கள் இந்த உலகத்திலிருந்துண்டானவர்கள், நான் இந்த உலகத்திலிருந்துண்டானவனல்ல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நீங்கள் தாழ்விலிருந்துண்டானவர்கள், நான் உயர்விலிருந்துண்டானவன்; நீங்கள் இந்த உலகத்திலிருந்துண்டானவர்கள், நான் இந்த உலகத்திலிருந்துண்டானவனல்ல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ஆயினும் நீங்கள் அவரை அறியவில்லை, நான் அவரை அறிந்திருக்கிறேன்; அவரை அறியேன் என்று சொல்வேனாகில் உங்களைப்போல நானும் பொய்யனாருப்பேன்; அவரை நான் அறிந்து, அவருடைய வார்த்தையைக் கைக்கொண்டிருக்கிறே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ஆயினும் நீங்கள் அவரை அறியவில்லை, நான் அவரை அறிந்திருக்கிறேன்; அவரை அறியேன் என்று சொல்வேனாகில் உங்களைப்போல நானும் பொய்யனாருப்பேன்; அவரை நான் அறிந்து, அவருடைய வார்த்தையைக் கைக்கொண்டிருக்கிறே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நீங்கள் உங்கள் பாவங்களில் சாவீர்கள் என்று உங்களுக்குச் சொன்னேன்; நானே அவர் என்று நீங்கள் விசுவாசியாவிட்டால் உங்கள் பாவங்களிலே சாவீர்கள் என்ற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நீங்கள் உங்கள் பாவங்களில் சாவீர்கள் என்று உங்களுக்குச் சொன்னேன்; நானே அவர் என்று நீங்கள் விசுவாசியாவிட்டால் உங்கள் பாவங்களிலே சாவீர்கள் என்ற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ங்கள் பிதாவாகிய ஆபிரகாம் என்னுடைய நாளைக் காண ஆசையாயிருந்தான்; கண்டு களிகூர்ந்தான் என்ற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ப்பொழுது யூதர்கள் அவரை நோக்கி: உனக்கு இன்னும் ஐம்பது வயதாகவில்லையே, நீ ஆபிரகாமைக் கண்டாயோ என்ற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தற்கு இயேசு: ஆபிரகாம் உண்டாகிறதற்கு முன்னமே நான் இருக்கிறேன் என்று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ப்பொழுது அவர்மேல் எறியும்படி கல்லுகளை எடுத்துக்கொண்டார்கள். இயேசு மறைந்து, அவர்கள் நடுவே கடந்து, தேவாலயத்தை விட்டுப்போனா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ப்பொழுது அவர்மேல் எறியும்படி கல்லுகளை எடுத்துக்கொண்டார்கள். இயேசு மறைந்து, அவர்கள் நடுவே கடந்து, தேவாலயத்தை விட்டுப்போன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் நீர் யார் என்றார்கள். இயேசு அவர்களை நோக்கி: நான் ஆதிமுதலாய் உங்களுக்குச் சொல்லியிருக்கிறவர்த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் நீர் யார் என்றார்கள். இயேசு அவர்களை நோக்கி: நான் ஆதிமுதலாய் உங்களுக்குச் சொல்லியிருக்கிறவர்த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ைக்குறித்துப் பேசவும் நியாயந்தீர்க்கவும் எனக்கு அநேக காரியங்களுண்டு. என்னை அனுப்பினவர் சத்தியமுள்ளவர்; நான் அவரிடத்தில் கேட்டவைகளையே உலகத்துக்குச் சொல்லுகிறேன் என்ற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ைக்குறித்துப் பேசவும் நியாயந்தீர்க்கவும் எனக்கு அநேக காரியங்களுண்டு. என்னை அனுப்பினவர் சத்தியமுள்ளவர்; நான் அவரிடத்தில் கேட்டவைகளையே உலகத்துக்குச் சொல்லுகிறேன் என்ற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தாவைக்குறித்துப் பேசினாரென்று அவர்கள் அறியாதிருந்தார்கள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இயேசு அவர்களை நோக்கி: நீங்கள் மனுஷகுமாரனை உயர்த்தின பின்பு, நானே அவரென்றும், நான் என்சுயமாய் ஒன்றும் செய்யாமல், என் பிதா எனக்குப் போதித்தபடியே இவைகளைச் சொன்னேன் என்றும் அறிவீர்க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இயேசு அவர்களை நோக்கி: நீங்கள் மனுஷகுமாரனை உயர்த்தின பின்பு, நானே அவரென்றும், நான் என்சுயமாய் ஒன்றும் செய்யாமல், என் பிதா எனக்குப் போதித்தபடியே இவைகளைச் சொன்னேன் என்றும் அறிவீ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இயேசு அவர்களை நோக்கி: நீங்கள் மனுஷகுமாரனை உயர்த்தின பின்பு, நானே அவரென்றும், நான் என்சுயமாய் ஒன்றும் செய்யாமல், என் பிதா எனக்குப் போதித்தபடியே இவைகளைச் சொன்னேன் என்றும் அறிவீர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ை அனுப்பினவர் என்னுடனேகூட இருக்கிறார், பிதாவுக்குப் பிரியமானவைகளை நான் எப்பொழுதும் செய்கிறபடியால் அவர் என்னைத் தனியே இருக்கவிடவில்லை என்றார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ை அனுப்பினவர் என்னுடனேகூட இருக்கிறார், பிதாவுக்குப் பிரியமானவைகளை நான் எப்பொழுதும் செய்கிறபடியால் அவர் என்னைத் தனியே இருக்கவிடவில்லை என்றார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ை அவர் சொல்லுகையில், அநேகர் அவரிடத்தில் விசுவாசம் வைத்தார்கள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ை அவர் சொல்லுகையில், அநேகர் அவரிடத்தில் விசுவாசம் வைத்தார்கள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தம்மை விசுவாசித்த யூதர்களை நோக்கி: நீங்கள் என் உபதேசத்தில் நிலைத்திருந்தால் மெய்யாகவே என் சீஷராயிருப்பீர்கள்;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தம்மை விசுவாசித்த யூதர்களை நோக்கி: நீங்கள் என் உபதேசத்தில் நிலைத்திருந்தால் மெய்யாகவே என் சீஷராயிருப்பீர்கள்;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த்தியத்தையும் அறிவீர்கள், சத்தியம் உங்களை விடுதலையாக்க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યહૂદિઓએ ઉત્તર આપ્યો, “અમે ઈબ્રાહિમના લોકો છીએ. અમે કદી ગુલામ રહ્યા નથી. તેથી શા માટે તું કહ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એમ મુક્ત થઈશ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 જૈતૂનના પહાડ પર ગ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ઈસુએ ઉત્તર આપ્યો, “હું તમને સાચું કહું છું પ્રત્યેક વ્યક્તિ જે પાપ કરે છે તે ગુલામ છે. પાપ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લિ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વહેલી સવારમાં ઈસુ મંદિરમાં પાછો આવ્યો. બધા લોકો ઈસુ પાસે આવ્યા. ઈસુએ ત્યાં બેસીને લોકોને બો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ગુલામ કુટુંબ સાથે હંમેશા રહેતો નથી. પરંતુ તે દીકરો હંમેશા કુટુંબનો રહ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શાસ્ત્રીઓ અને ફરોશીઓ એક સ્ત્રીને ત્યાં લાવ્યા. તે સ્ત્રી વ્યભિચારનું પાપ કરતાં પકાડાઈ હતી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ઓએ તે સ્ત્રીને લોકો સમક્ષ ઊભા રહેવા માટે દબાણ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થી જો દીકરો તમને મુક્ત કરે તો પછી તમે ખરેખર મુક્ત થ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એ ઈસુને કહ્યું, “ગુરુંજી, આ સ્ત્રી એક માણસ સાથે વ્યભિચાર કરતાં પકડાઈ છે જે તેનો પતિ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હું જાણું છું તમે ઈબ્રાહિમના લોકો છો. પરંતુ તમે મને મારી નાખવા ઈચ્છો છો. શા માટે? કારણ ક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બોધનો સ્વીકાર કરવા ઈચ્છ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નિયમશાસ્ત્રમાં મૂસાએ આપણને આજ્ઞા કરી છે કે આવું કામ કરનાર પ્રત્યેક સ્ત્રીઓને આપણે પથ્થરોથી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ી. અમારે શું કરવું, તે વિષે તું શું કહ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મારા પિતાએ જે મને બતાવ્યું છે તે જ કામો હું તમને કહું છું. પરંતુ તમે તમારા પિતાએ તમને જે ક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 કરો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ૂદિઓ ઈસુનું પરીક્ષણ કરવા આ પ્રશ્નનો ઉપયોગ કરતાં હતા, તેઓ ઈસુને કંઈક ખોટું કહેતા પકડવા ઈચ્છ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 પછી તેઓ તેની વિરુંદ્ધ આરોપ મૂકી શકે. પણ ઈસુએ નીચા વળીને તેની આંગળી વડે જમીન પર લખવાનું શુ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ૂદિ અધિકારીઓએ ઈસુને તેઓના પ્રશ્ન પૂછવાનું ચાલુ રાખ્યું. તેથી ઈસુ ઊભો થયો અને કહ્યું, “શું અહી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ઈ એવી વ્યક્તિ છે જેણે કદી પાપ ના કર્યું હોય? જે વ્યક્તિએ પાપ કર્યું ના હોય તે આ સ્ત્રી પર પહે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થ્થર માર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ઈસુ ફરીથી નીચો વળ્યો અને જમીન પર લ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ે લોકોએ ઈસુને સાંભળ્યો તેઓ એક પછી એક વિદાય થયા. વૃદ્ધ માણસો પ્રથમ છોડી ગયા, અને પછી બીજ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ને ત્યાં તે સ્ત્રી સાથે એકલા છોડી ગયા. હજુ તે ત્યાં ઊભી રહ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ઈસુ ફરીથી ઊભો થયો ને તેને પૂછયું, “બાઈ, તે બધા લોકો ગયા છે. તેમાંથી કોઈએ તને દોષિત ઠરાવી નથ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સ્ત્રીએ ઉત્તર આપ્યો, “પ્રભુ, તેમાંના કોઈએ મને દોષિત ઠરાવી નથી.”પછી ઈસુએ કહ્યું, “તેથી હુ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દોષિત ઠરાવતો નથી. તું હવે જઈ શકે છે, પણ ફરીથી પાપ કર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ાછળથી ઈસુએ લોકોને કહ્યું, “હું જગતનો પ્રકાશ છું. જે વ્યક્તિ મને અનુસરે છે તે કદી અંધકા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શે નહિ. તે વ્યક્તિને પ્રકાશ મળશે જે જીવન આપ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ફરોશીઓએ ઈસુને કહ્યું, “જ્યારે તું તારી જાત વિષે કહે છે ત્યારે તું જ ફક્ત એક એકલો એવો છ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વાતો સાચી છે એમ કહે છે. તેથી અમે આ વાતો જે તું કહે છે તે અમે સ્વીકારી શકીએ તેમ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યહૂદિઓએ કહ્યું, “અમારો પિતા ઈબ્રાહિમ છે.” ઈસુએ કહ્યું, “જો તમે ખરેખર ઈબ્રાહિમના બાળકો હતા તો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જે કામો ઈબ્રાહિમે કર્યા તે જ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ઈસુએ ઉત્તર આપ્યો, “હા, હું મારી જાત વિષે આ વાતો કહું છું. પરંતુ હું જે વાતો કહું છું, તે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ની શકશે. શા માટે? કારણ કે હું ક્યાંથી આવ્યો તે હું જાણુ છું, અને હું ક્યાં જાઉં છું તે પણ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ું છું, હું તમારા લોકો જેવો નથી. હું ક્યાંથી આવ્યો છું. અને ક્યાં જાઉં છું તે જાણ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હું એ માણસ છું કે જેણે દેવ પાસેથી સાંભળ્યું તે સત્ય તમને કહ્યું છે. પરંતુ તમે મને મારી નાખ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યત્ન કરો છો. ઈબ્રાહિમે તેના જેવું કંઈ જ કર્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મે કોઈ માણસનો ન્યાય કરો તે રીતે મારો ન્યાય કરો છો. હું કોઈ માણસનો ન્યાય કર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ેથી તમારા પિતાએ જે કંઈ કર્યુ તે તમે કરો છો.”પણ યહૂદિઓએ કહ્યું, “અમે એના જેવા બાળકો નથી ક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કદી જાણ્યું ન હોય કે તેમનો પિતા કોણ છે. દેવ અમારો પિતા છે. અમારો તે માત્ર એક જ પિત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ણ જો હું ન્યાય કરું તો, મારો ન્યાય સાચો હશે. શા માટે? કારણ કે જ્યારે હું ન્યાય કરું ત્યાર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લો હોતો નથી. મને મોકલનાર પિતા મારી સાથે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ઈસુએ પેલા યહૂદિઓને કહ્યું, “જો દેવ ખરેખર તમારા પિતા હોત, તો તમે મારા પર પ્રેમ રાખત; હું દેવ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કળીને આવ્યો છું. અને હવે હું અહીં છું. હું મારી પોતાની સત્તાથી આવ્યો નથી. દેવે મને મોકલ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ારું પોતાનું નિયમશાસ્ત્ર કહે છે કે જ્યારે બે સાક્ષીઓ એક જ વાત કહે તો પછી તમારે તેઓ જે કહ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ીકાર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સાક્ષીઓમાંનો એક છું કે હું મારી જાત વિષે બોલું છું, અને મને જેણે મોકલ્યો છે તે પિતા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સાક્ષ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હું તમને આ બાબતો જે કહું છું તે તમે સમજી શકશો નહિ. શા માટે? કારણ કે તમે મારા બોધને સ્વીકારી શક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લોકોએ પૂછયું, “તારો પિતા ક્યાં છે?”ઈસુએ ઉત્તર આપ્યો, “તમે મને કે મારા પિતાને જાણતા નથી. પણ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મને જાણ્યો હોત તો પછી તમે મારા પિતાને પણ જાણતા હોત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મારો પિતા શેતાન છે, અને તમે તેના દીકરા છો. તે જે ઈચ્છે છે તે કરવા તમે ઈચ્છો છો. શેતાન શરુંઆત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ખૂની હતો. શેતાન હંમેશા સત્યથી વિરૂદ્ધ છે અને તેથી તેનામાં સત્ય નથી. જૂઠું બોલવું તે તેનો સ્વભા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હા, તે જુઠો છે. અને તે જૂઠાનો બાપ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્યારે ઈસુ મંદિરમાં ઉપદેશ આપતો હતો, ત્યારે તેણે આ બાબતો કહી. જ્યાં બધા લોકો પૈસા આપવા આવ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જગ્યાની નજીક તે હતો. પરંતુ કોઈ વ્યક્તિએ તેને પકડ્યો નહિ. ઈસુ માટેનો યોગ્ય સમય હજુ આવ્યો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હું સત્ય કહું છું, તેથી તમે મારામાં વિશ્વાસ ક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તમારામાંથી કોણ સાબિત કરી શકે છે કે હું પાપનો ગુનેગાર છું. જો હું સત્ય કહું છું, તો પછી તમે 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મારું માનતા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જે વ્યક્તિ દેવનો છે તે દેવ જે કહે છે તે સ્વીકારે છે. પણ તમે દેવ જે કહે છે તે સ્વીકારતા નથી.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મે દેવન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યહૂદિઓએ ઉત્તર આપ્યો, “અમે કહીએ છીએ કે તું સમરૂની છે, અમે કહીએ છીએ કે તારામાં શેતાન પ્રવેશ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ને ગાંડો બનાવ્યો છે! અમે આ બાબત કહીએ છીએ ત્યારે શું અમે સાચા નથ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ઈસુએ ઉત્તર આપ્યો, “મારામાં કોઈ શેતાન પ્રવેશ્યો નથી. હું મારા પિતાને આદર આપું છું. પણ તમે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ો આદર ક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હું મારી જાત માટે આદર મેળવવા પ્રયત્ન કરતો નથી. મને આદર અપાવવાની ઈચ્છા કરનાર ત્યાં એક જ છ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 કરન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હું તમને સત્ય કહું છું. જો કોઈ મારું વચન પાળે છે, તો પછી તે કદી મૃત્યુ પામ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યહૂદિઓએ ઈસુને કહ્યું, “હવે અમે જાણીએ છીએ કે તારામાં શેતાન પ્રવેશ્યો છે! ઈબ્રાહિમ અને પ્રબોધકો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્યા. પણ તું કહે છે કે, ‘જે વ્યક્તિ મારાં વચનોને પાળશે તે કદી મૃત્યુ પામશે નહિ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ફરીથી ઈસુએ લોકોને કહ્યું, “હું તમને છોડીશ. તમે મારી શોધ કરશો, પણ તમે તમારા પાપ સાથે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શો. હું જ્યાં જાઉં છું, ત્યાં તમે આવી શક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શું તું ધારે છે કે તું અમારા પિતા ઈબ્રાહિમ કરતાં વધારે મહાન છે? ઈબ્રાહિમ મૃત્યુ પામ્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ો પણ મૃત્યુ પામ્યા. તું કોણ હોવાનો દાવો કર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થી યહૂદિઓએ તેમની જાતે પૂછયુ, “તમે ધારો છો કે ઈસુ આત્મહત્યા કરશે? તો પછી આ બાબત હોવી જોઈએ.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ેણે કહ્યું, “હું જ્યાં જાઉં છું ત્યાં તમે આવી શક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ઈસુએ ઉત્તર આપ્યો, “જો હું મારી જાતને માન આપું તો પછી તે આદરની કોઈ કિંમત નથી. જે એક મારો આદર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 મારો પિતા છે. અને તમે દાવો કરો છો કે તે તમારો દેવ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ણ ઈસુએ પેલા યહૂદિઓને કહ્યું, “તમે નીચેની દુનિયાના છો, હું ઉપરની દુનિયાનો છું. તમે આ દુનિય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, હું આ દુનિયાન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પણ ખરેખર તમે તેને ઓળખતા નથી. હું તેને ઓળખું છું. જો હું કહું કે હું તેને જાણતો નથી, તો પછી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જેવો જૂઠો ઠરું. પણ હું તેને ઓળખું છું અને તે જે કહે છે તેનું હું પાલન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મેં તમને કહ્યું છે કે તમે તમારા પાપોમાં મૃત્યુ પામશો. હા, હું (તે) છું એવો તમે વિશ્વાસ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 તો તમે તમારાં પાપોમાં મૃત્યુ પામ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તમારો પિતા ઈબ્રાહિમ ઘણો ખુશ હતો, કારણ કે જ્યારે હું આવ્યો તે દિવસ તેણે જોયો અને તે સુખી થ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યહૂદિઓએ ઈસુને કહ્યું, “શું તેં ઈબ્રાહિમને જોયો છે? હજુ તો તું 50 વરસનો પણ થય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ઈસુએ ઉત્તર આપ્યો, “હું તમને સત્ય કહું છું, ઈબ્રાહિમનો જન્મ થયા પહેલાનો હ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જ્યારે ઈસુએ આ કહ્યું, ત્યારે લોકોએ તેના તરફ ફેંકવા માટે પથ્થર ઉપાડ્યા. પરંતુ ઈસુ છુપા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માંથી બહાર નીકળ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યહૂદિઓએ પૂછયું, “તો પછી તું કોણ છે?” ઈસુએ ઉત્તર આપ્યો, “મેં તમને શરુંઆતથી જે કહ્યું છે ત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ારી પાસે તમારા વિષે કહેવાની ઘણી બાબતો છે. હું તમારો ન્યાય કરી શકું છું તો પણ જેણે મને મોકલ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મેં તેની પાસેથી જે વાતો સાંભળી છે તે જ ફક્ત હું લોકોને કહું છું અને તે સત્ય કહ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ઈસુ કોના વિષે વાત કરતો હતો તે લોકો સમજતા ન હતા. ઈસુ તેઓને પિતા (દેવ) વિષે વાત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થી ઈસુએ લોકોને કહ્યું, “તમે માણસના દીકરાને ઊચો કરશો (મારી નાખશો) પછી તમે હું તે જ છું ત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ી શકશો અને હું મારી પોતાની જાતે કઈ કરતો નથી પણ જેમ પિતાએ જે મને શીખવ્યું છે, તેમ હું એ વાતો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ેણે (દેવે) મને મોકલ્યો છે તે મારી સાથે છે. તેને જે ગમે છે તે હું હમેશા કરું છું. તેથી તેણ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લો છોડ્ય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જ્યારે ઈસુ આ વાતો કહેતો હતો ત્યારે, ઘણા લોકોએ તેનામાં વિશ્વાસ મૂક્યો હતો. ઈસુ પાપમાંથી છુટક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ષે વાત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થી જે યહૂદિઓએ તેનામાં વિશ્વાસ મૂક્યો હતો તેઓને ઈસુએ કહ્યું, “જો તમે મારા બોધને માનવાનું ચાલ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શો તો પછી તમે મારા સાચા શિષ્ય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છી જ તમને સત્ય સમજાશે અને સત્ય તમને મુક્ત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2026-10-20T01:19:11Z</dcterms:created>
  <dcterms:modified xsi:type="dcterms:W3CDTF">2026-10-20T01:19:11Z</dcterms:modified>
  <dc:title>યોહાન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