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ோசேயினுடைய பிரமாணத்தைத் தள்ளுகிறவன் இரக்கம்பெறாமல் இரண்டுமூன்று சாட்சிகளின் வாக்கினாலே சாகிறானே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ோசேயினுடைய பிரமாணத்தைத் தள்ளுகிறவன் இரக்கம்பெறாமல் இரண்டுமூன்று சாட்சிகளின் வாக்கினாலே சாகிறானே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ுடைய குமாரனைக் காலின்கீழ் மிதித்து, தன்னைப் பரிசுத்தஞ்செய்த உடன்படிக்கையின் இரத்தத்தை அசுத்தமென்றெண்ணி, கிருபையின் ஆவியை நிந்திக்கிறவன் எவ்வளவு கொடிதான ஆக்கினைக்குப் பாத்திரவானாயிருப்பானென்பதை யோசித்துப்பார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ுடைய குமாரனைக் காலின்கீழ் மிதித்து, தன்னைப் பரிசுத்தஞ்செய்த உடன்படிக்கையின் இரத்தத்தை அசுத்தமென்றெண்ணி, கிருபையின் ஆவியை நிந்திக்கிறவன் எவ்வளவு கொடிதான ஆக்கினைக்குப் பாத்திரவானாயிருப்பானென்பதை யோசித்துப்பார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ழிவாங்குதல் எனக்குரியது, நானே பதிற்செய்வேன் என்று கர்த்தர் சொல்லுகிறார் என்றும், கர்த்தர் தம்முடைய ஜனங்களை நியாயந்தீர்ப்பாரென்றும் சொன்னவர் இன்னாரென்று அறிவ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ழிவாங்குதல் எனக்குரியது, நானே பதிற்செய்வேன் என்று கர்த்தர் சொல்லுகிறார் என்றும், கர்த்தர் தம்முடைய ஜனங்களை நியாயந்தீர்ப்பாரென்றும் சொன்னவர் இன்னாரென்று அறிவ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ீவனுள்ள தேவனுடைய கைகளிலே விழுகிறது பயங்கரமாயிருக்கும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ுந்தின நாட்களை நினைத்துக்கொள்ளுங்கள்; நீங்கள் பிரகாசமாக்கப்பட்டிருந்த அந்த நாட்களில் உபத்திரவங்களாகிய மிகுந்த போராட்டத்தைச் சகித்தீர்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ுந்தின நாட்களை நினைத்துக்கொள்ளுங்கள்; நீங்கள் பிரகாசமாக்கப்பட்டிருந்த அந்த நாட்களில் உபத்திரவங்களாகிய மிகுந்த போராட்டத்தைச் சகித்தீர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ிந்தைகளாலும் உபத்திரவங்களாலும் நீங்கள் வேடிக்கையாக்கப்பட்டதுமல்லாமல், அப்படி நடத்தப்பட்டவர்களுக்குப் பங்காளிகளுமான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ிந்தைகளாலும் உபத்திரவங்களாலும் நீங்கள் வேடிக்கையாக்கப்பட்டதுமல்லாமல், அப்படி நடத்தப்பட்டவர்களுக்குப் பங்காளிகளுமான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கட்டப்பட்டிருக்கையில் நீங்கள் என்னைக்குறித்துப் பரிதபித்ததுமன்றி, பரலோகத்தில் அதிக மேன்மையும் நிலையுள்ளதுமான சுதந்தரம் உங்களுக்கு உண்டென்று அறிந்து, உங்கள் ஆஸ்திகளையும் சந்தோஷமாய்க் கொள்ளையிடக்கொடுத்த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கட்டப்பட்டிருக்கையில் நீங்கள் என்னைக்குறித்துப் பரிதபித்ததுமன்றி, பரலோகத்தில் அதிக மேன்மையும் நிலையுள்ளதுமான சுதந்தரம் உங்களுக்கு உண்டென்று அறிந்து, உங்கள் ஆஸ்திகளையும் சந்தோஷமாய்க் கொள்ளையிடக்கொடுத்த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கட்டப்பட்டிருக்கையில் நீங்கள் என்னைக்குறித்துப் பரிதபித்ததுமன்றி, பரலோகத்தில் அதிக மேன்மையும் நிலையுள்ளதுமான சுதந்தரம் உங்களுக்கு உண்டென்று அறிந்து, உங்கள் ஆஸ்திகளையும் சந்தோஷமாய்க் கொள்ளையிடக்கொடுத்த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, மிகுந்த பலனுக்கேதுவான உங்கள் தைரியத்தை விட்டுவிடாதிர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ங்கள் தேவனுடைய சித்தத்தின்படி செய்து, வாக்குத்தத்தம்பண்ணப்பட்டதைப் பெறும்படிக்குப் பொறுமை உங்களுக்கு வேண்டியத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வருகிறவர் இன்னுங் கொஞ்சக்காலத்தில் வருவார், தாமதம்பண்ண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ிசுவாசத்தினாலே நீதிமான் பிழைப்பான், பின்வாங்கிப்போவானானால் அவன்மேல் என் ஆத்துமா பிரியமாயிராது என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மோ கெட்டுப்போகப் பின்வாங்குகிறவர்களாயிராமல், ஆத்துமா ஈடேற விசுவாசிக்கிறவர்களாயிருக்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நியாயப்பிரமாணமானது வரப்போகிற நன்மைகளின் பொருளாயிராமல், அவைகளின் நிழலாய்மாத்திரம் இருக்கிறபடியால், வருஷந்தோறும் இடைவிடாமல் செலுத்தப்பட்டுவருகிற ஒரேவிதமான பலிகளினாலே அவைகளைச் செலுத்த வருகிறவர்களை ஒருக்காலும் பூரணப்படுத்தமாட்ட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நியாயப்பிரமாணமானது வரப்போகிற நன்மைகளின் பொருளாயிராமல், அவைகளின் நிழலாய்மாத்திரம் இருக்கிறபடியால், வருஷந்தோறும் இடைவிடாமல் செலுத்தப்பட்டுவருகிற ஒரேவிதமான பலிகளினாலே அவைகளைச் செலுத்த வருகிறவர்களை ஒருக்காலும் பூரணப்படுத்தமாட்டா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நியாயப்பிரமாணமானது வரப்போகிற நன்மைகளின் பொருளாயிராமல், அவைகளின் நிழலாய்மாத்திரம் இருக்கிறபடியால், வருஷந்தோறும் இடைவிடாமல் செலுத்தப்பட்டுவருகிற ஒரேவிதமான பலிகளினாலே அவைகளைச் செலுத்த வருகிறவர்களை ஒருக்காலும் பூரணப்படுத்தமாட்டா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ரணப்படுத்துமானால், ஆராதனை செய்கிறவர்கள் ஒருதரம் சுத்தமாக்கப்பட்டபின்பு, இன்னும் பாவங்களுண்டென்று உணர்த்தும் மனச்சாட்சி அவர்களுக்கு இல்லாதிருப்பதினால், அந்தப்பலிகளைச் செலுத்துகிறது நிறுத்தப்படுமல்லவா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ரணப்படுத்துமானால், ஆராதனை செய்கிறவர்கள் ஒருதரம் சுத்தமாக்கப்பட்டபின்பு, இன்னும் பாவங்களுண்டென்று உணர்த்தும் மனச்சாட்சி அவர்களுக்கு இல்லாதிருப்பதினால், அந்தப்பலிகளைச் செலுத்துகிறது நிறுத்தப்படுமல்லவா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 நிறுத்தப்படாதபடியால், பாவங்கள் உண்டென்று அவைகளினாலே வருஷந்தோறும் நினைவுகூருதல் உண்ட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ல்லாமலும், காளை வெள்ளாட்டுக்கடா இவைகளுடைய இரத்தம் பாவங்களை நிவிர்த்திசெய்யமாட்டாத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வர் உலகத்தில் பிரவேசிக்கும்போது: பலியையும் காணிக்கையையும் நீர் விரும்பவில்லை, ஒரு சரீரத்தை எனக்கு ஆயத்தம்பண்ணினீர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வர் உலகத்தில் பிரவேசிக்கும்போது: பலியையும் காணிக்கையையும் நீர் விரும்பவில்லை, ஒரு சரீரத்தை எனக்கு ஆயத்தம்பண்ணினீர்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ர்வாங்க தகனபலிகளும், பாவநிவாரண பலிகளும் உமக்குப் பிரியமானதல்ல என்ற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: தேவனே, உம்முடைய சித்தத்தின்படி செய்ய, இதோ, வருகிறேன், புஸ்தகச்சுருளில் என்னைக்குறித்து எழுதியிருக்கிறது என்று சொன்னேன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: தேவனே, உம்முடைய சித்தத்தின்படி செய்ய, இதோ, வருகிறேன், புஸ்தகச்சுருளில் என்னைக்குறித்து எழுதியிருக்கிறது என்று சொன்னேன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ியாயப்பிரமாணத்தின்படி செலுத்தப்பட்டுவருகிற பலிகளைக்குறித்து மேற்சொல்லியபடி: பலியையும், காணிக்கையையும், சர்வாங்க தகனபலிகளையும், பாவநிவாரணபலிகளையும் நீர் விரும்பவில்லை, அவைகள் உமக்குப் பிரியமானதல்ல என்று சொன்னபின்பு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ியாயப்பிரமாணத்தின்படி செலுத்தப்பட்டுவருகிற பலிகளைக்குறித்து மேற்சொல்லியபடி: பலியையும், காணிக்கையையும், சர்வாங்க தகனபலிகளையும், பாவநிவாரணபலிகளையும் நீர் விரும்பவில்லை, அவைகள் உமக்குப் பிரியமானதல்ல என்று சொன்னபின்பு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ே, உம்முடைய சித்தத்தின்படி செய்ய, இதோ, வருகிறேன் என்று இரண்டாவதை நிலைநிறுத்துவதற்கு முதலாவதை நீக்கிப்போட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ே, உம்முடைய சித்தத்தின்படி செய்ய, இதோ, வருகிறேன் என்று இரண்டாவதை நிலைநிறுத்துவதற்கு முதலாவதை நீக்கிப்போட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கிறிஸ்துவினுடைய சரீரம் ஒரேதரம் பலியிடப்பட்டதினாலே, அந்தச் சித்தத்தின்படி நாம் பரிசுத்தமாக்கப்பட்டிருக்கிற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, எந்த ஆசாரியனும் நாடோறும் ஆராதனை செய்கிறவனாயும், பாவங்களை ஒருக்காலும் நிவிர்த்திசெய்யக்கூடாத ஒரேவித பலிகளை அநேகந்தரம் செலுத்திவருகிறவனாயும் நிற்ப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, எந்த ஆசாரியனும் நாடோறும் ஆராதனை செய்கிறவனாயும், பாவங்களை ஒருக்காலும் நிவிர்த்திசெய்யக்கூடாத ஒரேவித பலிகளை அநேகந்தரம் செலுத்திவருகிறவனாயும் நிற்ப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ோ, பாவங்களுக்காக ஒரே பலியைச் செலுத்தி, என்றென்றைக்கும் தேவனுடைய வலதுபாரிசத்தில் உட்கார்ந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ித் தம்முடைய சத்துருக்களைத் தமது பாதபடியாக்கிப்போடும்வரைக்கும் காத்துக்கொண்டிருக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னெனில் பரிசுத்தமாக்கப்படுகிறவர்களை ஒரே பலியினாலே இவர் என்றென்றைக்கும் பூரணப்படுத்தியிருக்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ைக்குறித்துப் பரிசுத்த ஆவியானவரும் நமக்குச் சாட்சிசொல்லுகிறார்; எப்படியெனில்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ாட்களுக்குப்பின்பு நான் அவர்களோடே பண்ணும் உடன்படிக்கையாவது: நான் என்னுடைய பிரமாணங்களை அவர்களுடைய இருதயங்களில் வைத்து, அவைகளை அவர்களுடைய மனதில் எழுதுவேன் என்று கர்த்தர் சொல்லுகிறாரென்பதை உரைத்தபின்ப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ாட்களுக்குப்பின்பு நான் அவர்களோடே பண்ணும் உடன்படிக்கையாவது: நான் என்னுடைய பிரமாணங்களை அவர்களுடைய இருதயங்களில் வைத்து, அவைகளை அவர்களுடைய மனதில் எழுதுவேன் என்று கர்த்தர் சொல்லுகிறாரென்பதை உரைத்தபின்ப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டைய பாவங்களையும் அவர்களுடைய அக்கிரமங்களையும் நான் இனி நினைப்பதில்லை என்பதைச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் மன்னிக்கப்பட்டதுண்டானால், இனிப் பாவத்தினிமித்தம் பலி செலுத்தப்படுவதில்லைய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சகோதரரே, நாம் பரிசுத்தஸ்தலத்தில் பிரவேசிப்பதற்கு இயேசுவானவர் தமது மாம்சமாகிய திரையின் வழியாய்ப் புதிதும் ஜீவனுமான மார்க்கத்தை நமக்கு உண்டுபண்ணினபடியால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சகோதரரே, நாம் பரிசுத்தஸ்தலத்தில் பிரவேசிப்பதற்கு இயேசுவானவர் தமது மாம்சமாகிய திரையின் வழியாய்ப் புதிதும் ஜீவனுமான மார்க்கத்தை நமக்கு உண்டுபண்ணினபடியால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 மார்க்கத்தின்வழியாய்ப் பிரவேசிப்பதற்கு அவருடைய இரத்தத்தினாலே நமக்குத் தைரியம் உண்டாயிருக்கிறபடியினால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 மார்க்கத்தின்வழியாய்ப் பிரவேசிப்பதற்கு அவருடைய இரத்தத்தினாலே நமக்குத் தைரியம் உண்டாயிருக்கிறபடியினால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ுடைய வீட்டின்மேல் அதிகாரியான மகா ஆசாரியர் நமக்கு ஒருவர் இருக்கிறபடியினால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ுர்மனச்சாட்சி நீங்கத் தெளிக்கப்பட்ட இருதயமுள்ளவர்களாயும், சுத்த ஜலத்தால் கழுவப்பட்ட சரீரமுள்ளவர்களாயும், உண்மையுள்ள இருதயத்தோடும் விசுவாசத்தின் பூரண நிச்சயத்தோடும் சேரக்கடவோ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ுர்மனச்சாட்சி நீங்கத் தெளிக்கப்பட்ட இருதயமுள்ளவர்களாயும், சுத்த ஜலத்தால் கழுவப்பட்ட சரீரமுள்ளவர்களாயும், உண்மையுள்ள இருதயத்தோடும் விசுவாசத்தின் பூரண நிச்சயத்தோடும் சேரக்கடவோ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ுர்மனச்சாட்சி நீங்கத் தெளிக்கப்பட்ட இருதயமுள்ளவர்களாயும், சுத்த ஜலத்தால் கழுவப்பட்ட சரீரமுள்ளவர்களாயும், உண்மையுள்ள இருதயத்தோடும் விசுவாசத்தின் பூரண நிச்சயத்தோடும் சேரக்கடவோ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ல்லாமலும், நம்முடைய நம்பிக்கையை அறிக்கையிடுகிறதில் அசைவில்லாமல் உறுதியாயிருக்கக்கடவோம்; வாக்குத்தத்தம்பண்ணினவர் உண்மையுள்ளவராயிருக்கிறார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ல்லாமலும், நம்முடைய நம்பிக்கையை அறிக்கையிடுகிறதில் அசைவில்லாமல் உறுதியாயிருக்கக்கடவோம்; வாக்குத்தத்தம்பண்ணினவர் உண்மையுள்ளவராயிருக்கிறாரே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லும், அன்புக்கும் நற்கிரியைகளுக்கும் நாம் ஏவப்படும்படி ஒருவரையொருவர் கவனித்து;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லும், அன்புக்கும் நற்கிரியைகளுக்கும் நாம் ஏவப்படும்படி ஒருவரையொருவர் கவனித்து;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பை கூடிவருதலைச் சிலர் விட்டுவிடுகிறதுபோல நாமும் விட்டுவிடாமல், ஒருவருக்கொருவர் புத்திசொல்லக்கடவோம்; நாளானது சமீபித்துவருகிறதை எவ்வளவாய்ப் பார்க்கிறீர்களோ அவ்வளவாய்ப் புத்திசொல்லவேண்ட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பை கூடிவருதலைச் சிலர் விட்டுவிடுகிறதுபோல நாமும் விட்டுவிடாமல், ஒருவருக்கொருவர் புத்திசொல்லக்கடவோம்; நாளானது சமீபித்துவருகிறதை எவ்வளவாய்ப் பார்க்கிறீர்களோ அவ்வளவாய்ப் புத்திசொல்லவேண்ட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த்தியத்தை அறியும் அறிவை அடைந்தபின்பு நாம் மனப்பூர்வமாய்ப் பாவஞ்செய்கிறவர்களாயிருந்தால், பாவங்களினிமித்தம் செலுத்தத்தக்க வேறொருபலி இனியிராமல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ியாயத்தீர்ப்பு வருமென்று பயத்தோடே எதிர்பார்க்குதலும், விரோதிகளைப் பட்சிக்கும் கோபாக்கினையுமே இ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6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ಮೋಶೆಯ ನ್ಯಾಯಪ್ರಮಾಣವನ್ನು ಅಸಡ್ಡೆ ಮಾಡಿ ದವನನ್ನು ಇಬ್ಬರು ಇಲ್ಲವೆ ಮೂವರು ಸಾಕ್ಷಿಗಳಿಂದ ಕನಿಕರವಿ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್ಲ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ಯಾವನು ದೇವ ಕುಮಾರನನ್ನು ತುಳಿದು ತನ್ನನ್ನು ಪವಿತ್ರಮಾಡಿದಂಥ ಒಡಂಬಡಿಕೆಯ ರಕ್ತವನ್ನು ಅಶುದ್ಧವೆಂದೆಣಿಸಿ ಕೃಪ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್ಮನನ್ನು ತಿರಸ್ಕಾರ ಮಾಡಿದ್ದಾನೋ ಅವನು ಇನ್ನೂ ಎಷ್ಟೋ ಕ್ರೂರವಾದ ದಂಡನೆಗೆ ಪಾತ್ರನಾಗಬೇಕೆಂಬ ದನ್ನು ಯೋಚ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ಮುಯ್ಯಿ ತೀರಿಸುವದು ನನಗೆ ಸಂಬಂಧಪಟ್ಟದ್ದು, ನಾನೇ ಪ್ರತಿಫಲವನ್ನು ಕೊಡುವೆ ನೆಂದು ಹೇಳಿದ ಕರ್ತನನ್ನು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್ಲೆವು; ಇದ ಲ್ಲದೆ--ಕರ್ತನು ತನ್ನ ಜನರಿಗೆ ನ್ಯಾಯತೀರಿಸುವ ನೆಂತಲೂ ಹೇಳಿಯ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ಜೀವವುಳ್ಳ ದೇವರ ಕೈಯಲ್ಲಿ ಸಿಕ್ಕಿ ಬೀಳುವದು ಭಯಂಕರವಾದ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ದರೆ ನೀವು ಪ್ರಕಾಶದಲ್ಲಿ ಸೇರಿದ ಮೇಲೆ ಸಂಕಷ್ಟಗಳ ಬಹು ಹೋರಾಟವನ್ನು ಸಹಿಸಿಕೊಂಡ ಹಿಂದಿನ ದಿನಗಳನ್ನು ನೆನಪ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ು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ಕೆಲವು ಸಾರಿ ನೀವು ಎರಡನ್ನು ಅಂದರೆ ನಿಂದೆಗಳನ್ನೂ ಉಪ ದ್ರವಗಳನ್ನೂ ಅನುಭವಿಸಿ ಹಾಸ್ಯದ ನೋಟಕ್ಕೆ ಗುರಿ ಯಾದ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ವು ಸಾರಿ ಅಂಥವುಗಳನ್ನು ಅನುಭವಿಸು ವವರ ಜೊತೆಗಾರರಾ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ಬೇಡಿಗಳನ್ನು ಹಾಕಿಸಿ ಕೊಂಡವನಾದ ನನ್ನ ವಿಷಯದಲ್ಲಿ ನೀವು ಅನುತಾಪ ಗೊಂಡು ಪರಲೋಕದಲ್ಲಿ ನಿಮಗೆ ಉತ್ತಮ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ಿರವಾಗಿಯೂ ಇರುವ ಆಸ್ತಿಯುಂಟೆಂದು ನಿಮ್ಮಲ್ಲಿ ನೀವೇ ಅರಿತುಕೊಂಡು ನಿಮ್ಮ ಸೊತ್ತನ್ನು ಸುಲುಕೊಳ್ಳು ವವರಿಗೆ ಸಂತೋಷ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ದದರಿಂದ ನಿಮ್ಮ ಭರವಸವನ್ನು ಬಿಟ್ಟುಬಿಡಬೇಡಿರಿ; ಅದಕ್ಕೆ ನಷ್ಟ ಪರಿಹಾರದ ದೊಡ್ಡ ಪ್ರತಿಫಲ ಉ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ದೇವರ ಚಿತ್ತವನ್ನು ನೆರವೇರಿಸಿದ ಮೇಲೆ ವಾಗ್ದಾನವನು ಹೊಂದುವಂತೆ ನಿಮಗೆ ತಾಳ್ಮೆಯು ಅವಶ್ಯ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ನಿಶ್ಚಯವಾಗಿ ಬರುವಾತನು ಇನ್ನು ಸ್ವಲ್ಪ ಕಾಲ ದಲ್ಲಿ ಬರುವನು, ತಡಮಾ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ನೀತಿ ವಂತನು ನಂಬಿಕೆಯಿಂದಲೆ ಬದುಕುವನು; ಅವನು ಹಿಂದೆಗೆದರೆ ಅವನಲ್ಲಿ ನನ್ನ ಆತ್ಮವು ಸಂತೊಷ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ನಾವಾ ದರೋ ಹಿಂದೆಗೆದವರಾಗಿ ನಾಶವಾಗುವವರಲ್ಲಿ ಅಲ್ಲ, ನಂಬುವವರಾಗಿ ಆತ್ಮರಕ್ಷಣೆಯನ್ನು ಹೊಂದುವವ ರ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್ಯಾಯಪ್ರಮಾಣವು ಬರಬೇಕಾಗಿದ್ದ ಮೇಲುಗಳ ಛಾಯೆಯಾಗಿದೆ; ಆದರೆ ಅದು ಅವುಗಳ ನಿಜಸ್ವರೂಪವಲ್ಲವಾದದರಿಂದ ಆ ನ್ಯಾ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ಮಾಣವು ವರುಷ ವರುಷಕ್ಕೆ ಯಾವಾ ಗಲೂ ಅರ್ಪಿತವಾಗುವ ಯಜ್ಞಗಳನ್ನು ಅರ್ಪಿಸುವದಕ್ಕೆ ಬರುವವರನ್ನು ಎಂದಿಗೂ ಸಿದ್ಧ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ಲ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ತಂದಿದ್ದ ಪಕ್ಷದಲ್ಲಿ ಆ ಯಜ್ಞಗಳ ಸಮರ್ಪಣೆಯು ನಿಂತು ಹೋಗುತ್ತಿತ್ತಲ್ಲಾ. ಯಾಕಂದರೆ ಆರಾಧನೆ ಮಾಡುವವರು ಒಂದು ಸಾ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ುದ್ಧೀಕರಿಸಲ್ಪಟ್ಟ ಮೇಲೆ ಅವರಿಗೆ ಎಂದಿಗೂ ಪಾಪಗಳ ಮನಸ್ಸಾಕ್ಷಿ ಇರುತ್ತ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 ಪ್ರತಿ ವರುಷವು ಆ ಯಜ್ಞಗಳಲ್ಲಿ ತಿರಿಗಿ ಪಾಪಗಳ ಜ್ಞಾಪಕವಾಗುವದು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ೋರಿಗಳ ಮತ್ತು ಹೋತಗಳ ರಕ್ತವು ಪಾಪಗಳನ್ನು ತೆಗೆದು ಹಾಕುವದು ಅಸಾಧ್ಯ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ದರಿಂದ ಆತನು ಭೂಲೋಕದೊಳಗೆ ಬರುವಾಗ--(ದೇವರೇ,) ಯಜ್ಞವೂ ಅರ್ಪಣೆಯೂ ನಿನಗೆ ಇಷ್ಟವಾಗಿರಲಿಲ್ಲ, ಆದರೆ ನನಗೆ ದೇಹ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ದ್ಧಮಾಡಿಕೊಟ್ಟ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ದಹನ ಬಲಿಗಳಲ್ಲಿಯೂ ಪಾಪಪರಿಹಾರಕ ಯಜ್ಞಗಳಲ್ಲಿಯೂ ನೀನು ಸಂತೋಷಪಡಲ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ನಾನು--ಇಗೋ, ಓ ದೇವರೇ, ಗ್ರಂಥದ ಸುರುಳಿಯಲ್ಲಿ ನನ್ನನ್ನು ಕುರಿತು ಬರೆದದೆ; ನಿನ್ನ ಚಿತ್ತ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ೇರವೇರಿಸುವದಕ್ಕೆ ಬಂದಿ ದ್ದೇನೆ ಎಂದು ಹೇಳಿದೆ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ಮೇಲೆ ಆತನು--ನ್ಯಾಯಪ್ರಮಾಣದಂತೆ ಅರ್ಪಿಸಲ್ಪಡುವಂಥ ಯಜ್ಞವೂ ಅರ್ಪಣೆಯೂ ದಹನ ಬಲಿಗಳೂ ಪಾಪ ಕ್ಕಾಗಿ ಅರ್ಪಣೆಯೂ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ಷ್ಟವಾಗಿರಲಿಲ್ಲ ಇಲ್ಲವೆ ಅವುಗಳಲ್ಲಿ ನಿನಗೆ ಸಂತೋಷವಿರಲಿಲ್ಲ ಎಂದು ಹೇಳಿ 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ತರು ವಾಯ--ಇಗೋ, ಓ ದೇವರೇ, ನಿನ್ನ ಚಿತ್ತವನ್ನು ನೆರವೇರಿಸುವದಕ್ಕೆ ಬಂದಿದ್ದೇನೆ ಎಂತಲೂ ಹೇಳಿದ್ದಾನೆ.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ರಡನೆಯದನ್ನು ಸ್ಥಾಪಿಸುವ ದಕ್ಕಾಗಿ ಮೊದಲನೆಯದನ್ನು ತೆಗೆದುಹಾಕ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ೇಸು ಕ್ರಿಸ್ತನು ಒಂದೇ ಸಾರಿ ಎಂದೆಂದಿಗೂ ಅರ್ಪಿಸಿದ ತನ್ನ ದೇಹದ ಮೂಲಕ ಆತನ ಚಿತ್ತದಿಂದ ನಾವು ಶುದ್ಧರಾ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ಲ್ಲದೆ ಪ್ರತಿ ಯಾಜಕನು ದಿನಾಲು ಸೇವೆ ಮಾಡುತ್ತಾ ಎಂದಿಗೂ ಪಾಪವನ್ನು ತೆಗೆದು ಹಾಕಲಾರ ದಂಥ ಒಂದೇ ವಿಧ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ಜ್ಞಗಳನ್ನು ಪದೇ ಪದೇ ಅರ್ಪಿಸುತ್ತಾ ನಿಂತುಕೊಂಡ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ಈ ಮನುಷ್ಯನು ಪಾಪಗಳಿಗೋಸ್ಕರ ನಿರಂತರವಾದ ಒಂದೇ ಯಜ್ಞವನ್ನು ಅರ್ಪಿಸಿದ ಮೇಲೆ ದೇವರ ಬಲ ಗಡೆಯಲ್ಲಿ ಕೂತು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ಂದಿನಿಂದ ತನ್ನ ವಿರೋಧಿಗಳು ತನ್ನ ಪಾದ ಪೀಠವಾಗಿ ಮಾಡಲ್ಪಡುವ ತನಕ ಆತನು ಎದುರುನೋ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ತನು ಪವಿತ್ರರಾಗುವವರನ್ನು ಒಂದೇ ಅರ್ಪಣೆಯಿಂದ ನಿರಂ ತರಕ್ಕೂ ಸಂಪೂರ್ಣರನ್ನಾಗಿ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ಪವಿ ತ್ರಾತ್ಮನು ಸಹ ಇದರ ವಿಷಯವಾಗಿ ನಮಗೆ ಸಾಕ್ಷಿ ಕೊಡುವಾತನಾಗಿದ್ದ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ೇಗೆಂದರೆ ಆತನು ಮೊದಲು ಹೇಳಿದಂತೆ--ಆ ದಿನಗಳಾದ ಮೇಲೆ ನನ್ನ ಆಜ್ಞೆಗಳನ್ನು ಅವರ ಹೃದಯಗಳಲ್ಲಿ ಇಡುವೆನು,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ಸ್ಸುಗಳಲ್ಲಿ ಅವುಗಳನ್ನು ಬರೆಯುವೆನು. ನಾನು ಅವರ ಸಂಗಡ ಮಾಡಿಕೊಳ್ಳುವ ಒಡಂಬಡಿಕೆಯು ಇ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ದಲ್ಲದೆ ಅವರ ಪಾಪಗಳನ್ನೂ ದುಷ್ಕೃತ್ಯ ಗಳನ್ನೂ ನನ್ನ ನೆನಪಿಗೆ ಇನ್ನೆಂದಿಗೂ ತರುವದಿಲ್ಲ ಎಂದು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ಪಾಪವು ಪರಿಹಾರವಾದಲ್ಲಿ ಇನ್ನು ಎಂದಿಗೂ ಅದಕ್ಕಾಗಿ ಅರ್ಪಣೆ 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ಹೀಗಿರುವಲ್ಲಿ ಸಹೋದರರೇ, ಯೇಸುವಿನ ರಕ್ತದ ಮೂಲಕ ಅತಿಪರಿಶುದ್ಧ ಸ್ಥಳದಲ್ಲಿ ಪ್ರವೇಶಿಸುವದಕ್ಕೆ ನ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ೈರ್ಯವುಂಟ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ಹೇಗೆಂದರೆ, ಆತನು ನಮಗೋಸ್ಕರ ಪ್ರತಿಷ್ಠಿಸಿದ ಮತ್ತು ಹೊಸ ಜೀವವುಳ್ಳ ದಾರಿಯಲ್ಲಿ ಆತನ ಶರೀರವೆಂಬ ತೆರೆಯ ಮುಖಾಂತರವ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ದೇವರ ಮನೆಯ ಮೇಲೆ ಮಹಾಯಾಜಕನು ನಮಗಿರುವ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ಾವು ಸತ್ಯವಾದ ಹೃದಯದಿಂದಲೂ ವಿಶ್ವಾಸದ ಪೂರ್ಣ ನಿಶ್ಚಯತ್ವದಿಂದಲೂ ಕೆಟ್ಟ ಮನಸ್ಸಾಕ್ಷಿಯ ಪರಿಹಾರಕ್ಕ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ಿಮುಕಿಸಲ್ಪಟ್ಟ ಹೃದಯಗಳುಳ್ಳವ ರಾಗಿಯೂ ನಮ್ಮ ಶರೀರಗಳನ್ನು ನಿರ್ಮೂಲವಾದ ನೀರಿನಿಂದ ತೊಳೆದು ಕೊಂಡವರಾಗಿಯೂ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ವಿಾಪಕ್ಕೆ ಬರ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ಮ್ಮ ನಂಬಿಕೆಯಿಂದಾದ ಅರಿಕೆಯನ್ನು ನಿಶ್ಚಂಚಲ ದಿಂದ ಬಲವಾಗಿ ಹಿಡಿಯೋಣ. (ಯಾಕಂದರೆ ವಾಗ್ದಾನ ಮಾಡಿದಾ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ಿಗಸ್ತನು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ಾವು ಪರಸ್ಪರ ಹಿತಚಿಂತಕರಾಗಿದ್ದು ಪ್ರೀತಿಸುವದ ಕ್ಕಾಗಿಯೂ ಸತ್ಕಾರ್ಯ ಮಾಡುವದಕ್ಕಾಗಿಯೂ ಒಬ್ಬರ ನ್ನೊಬ್ಬ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ೇರೇಪಿಸ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ಸಭೆಯಾಗಿ ಕೂಡಿ ಕೊಳ್ಳುವದನ್ನು ಕೆಲವರು ರೂಢಿಯಾಗಿ ಬಿಟ್ಟಿರುವ ಪ್ರಕಾರ ನಾವು ಬಿಟ್ಟುಬಿಡದೆ ಒಬ್ಬರನ್ನೊಬ್ಬ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ಚ್ಚರಿ ಸೋಣ. ಆ ದಿನವು ಸವಿಾಪಿಸುತ್ತಾ ಬರುತ್ತದೆ ಎಂದು ನೀವು ನೋಡುವದರಿಂದ ಇದನ್ನು ಮತ್ತಷ್ಟು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ಾವು ಸತ್ಯದ ಪರಿಜ್ಞಾನವನ್ನು ಹೊಂದಿದ ಮೇಲೆ ಬೇಕೆಂದು ಪಾಪಮಾಡಿದರೆ ಪಾಪಗಳಿಗಾಗಿ ಇನ್ನಾವ ಯಜ್ಞವೂ ಉಳಿದಿ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ರೆ ಭಯದಿಂದ ಖಂಡಿತವಾಗಿ ಎದುರು ನೋಡತಕ್ಕ ತೀರ್ಪು ವಿರೋಧಿ ಗಳನ್ನು ದಹಿಸುವ ಕೋಪಾಗ್ನಿಯೂ ಇ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2026-10-20T03:02:41Z</dcterms:created>
  <dcterms:modified xsi:type="dcterms:W3CDTF">2026-10-20T03:02:41Z</dcterms:modified>
  <dc:title>ಇಬ್ರಿಯರಿಗೆ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