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பரலோகத்தில் திரளான ஜனக்கூட்டம் இடுகிற ஆரவாரத்தைக் கேட்டேன். அவர்கள்: அல்லேலூயா, இரட்சணியமும் மகிமையும் கனமும் வல்லமையும் நம்முடைய தேவனாகிய கர்த்தருக்கே உரியது; அவருடைய நியாயத்தீர்ப்புகள் சத்தியமும் நீதியுமானவை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பரலோகத்தில் திரளான ஜனக்கூட்டம் இடுகிற ஆரவாரத்தைக் கேட்டேன். அவர்கள்: அல்லேலூயா, இரட்சணியமும் மகிமையும் கனமும் வல்லமையும் நம்முடைய தேவனாகிய கர்த்தருக்கே உரியது; அவருடைய நியாயத்தீர்ப்புகள் சத்தியமும் நீதியுமானவை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வேசித்தனத்தினால் பூமியைக்கெடுத்த மகா வேசிக்கு அவர் நியாயத்தீர்ப்புக்கொடுத்து, தம்முடைய ஊழியக்காரரின் இரத்தத்திற்காக அவளிடத்தில் பழிவாங்கினாரே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வேசித்தனத்தினால் பூமியைக்கெடுத்த மகா வேசிக்கு அவர் நியாயத்தீர்ப்புக்கொடுத்து, தம்முடைய ஊழியக்காரரின் இரத்தத்திற்காக அவளிடத்தில் பழிவாங்கினாரே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படியும் அவர்கள்: அல்லேலூயா என்று சொல்லி ஆர்ப்பரித்தார்கள். அவளுடைய புகை என்றென்றைக்கும் எழும்புகிறது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ுபத்துநான்கு மூப்பர்களும், நான்கு ஜீவன்களும் வணக்கமாய் விழுந்து: ஆமென், அல்லேலூயா, என்று சொல்லி, சிங்காசனத்தின்மேல் வீற்றிருக்கும் தேவனைத் தொழுதுகொண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ருபத்துநான்கு மூப்பர்களும், நான்கு ஜீவன்களும் வணக்கமாய் விழுந்து: ஆமென், அல்லேலூயா, என்று சொல்லி, சிங்காசனத்தின்மேல் வீற்றிருக்கும் தேவனைத் தொழுதுகொ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, நமது தேவனுடைய ஊழியக்காரரே, அவருக்குப் பயப்படுகிற சிறியோரும் பெரியோருமானவர்களே, நீங்கள் யாவரும் அவரைத் துதியுங்கள் என்று ஒரு சத்தம் சிங்காசனத்திலிருந்து பிற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, நமது தேவனுடைய ஊழியக்காரரே, அவருக்குப் பயப்படுகிற சிறியோரும் பெரியோருமானவர்களே, நீங்கள் யாவரும் அவரைத் துதியுங்கள் என்று ஒரு சத்தம் சிங்காசனத்திலிருந்து பிற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ிரளான ஜனங்கள் இடும் ஆரவாரம்போலவும், பெருவெள்ள இரைச்சல்போலவும், பலத்த இடிமுழக்கம்போலவும், ஒரு சத்தமுண்டாகி: அல்லேலூயா, சர்வவல்லமையுள்ள தேவனாகிய கர்த்தர் ராஜ்யபாரம்பண்ண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திரளான ஜனங்கள் இடும் ஆரவாரம்போலவும், பெருவெள்ள இரைச்சல்போலவும், பலத்த இடிமுழக்கம்போலவும், ஒரு சத்தமுண்டாகி: அல்லேலூயா, சர்வவல்லமையுள்ள தேவனாகிய கர்த்தர் ராஜ்யபாரம்பண்ண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சந்தோஷப்பட்டுக் களிகூர்ந்து அவருக்குத் துதிசெலுத்தக்கடவோம். ஆட்டுக்குட்டியானவருடைய கலியாணம் வந்தது, அவருடைய மனைவி தன்னை ஆயத்தம்பண்ணினாள் என்று சொல்லக் கே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சந்தோஷப்பட்டுக் களிகூர்ந்து அவருக்குத் துதிசெலுத்தக்கடவோம். ஆட்டுக்குட்டியானவருடைய கலியாணம் வந்தது, அவருடைய மனைவி தன்னை ஆயத்தம்பண்ணினாள் என்று சொல்லக் கே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ுத்தமும் பிரகாசமுமான மெல்லிய வஸ்திரம் தரித்துக்கொள்ளும்படி அவளுக்கு அளிக்கப்பட்டது; அந்த மெல்லியவஸ்திரம் பரிசுத்தவான்களுடைய நீதி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ுத்தமும் பிரகாசமுமான மெல்லிய வஸ்திரம் தரித்துக்கொள்ளும்படி அவளுக்கு அளிக்கப்பட்டது; அந்த மெல்லியவஸ்திரம் பரிசுத்தவான்களுடைய நீதி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, அவன் என்னை நோக்கி: ஆட்டுக்குட்டியானவரின் கலியாண விருந்துக்கு அழைக்கப்பட்டவர்கள் பாக்கியவான்கள் என்றெழுது என்றான். மேலும், இவைகள் தேவனுடைய சத்தியமான வசனங்கள் என்று என்னுடனே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, அவன் என்னை நோக்கி: ஆட்டுக்குட்டியானவரின் கலியாண விருந்துக்கு அழைக்கப்பட்டவர்கள் பாக்கியவான்கள் என்றெழுது என்றான். மேலும், இவைகள் தேவனுடைய சத்தியமான வசனங்கள் என்று என்னுடனே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னை வணங்கும்படி அவனுடைய பாதத்தில் விழுந்தேன். அவன் என்னை நோக்கி: இப்படிச் செய்யாதபடிக்குப் பார்; உன்னோடும் இயேசுவைக்குறித்துச் சாட்சியிட்ட சகோதரரோடுங்கூட நானும் ஒரு ஊழியக்காரன்; தேவனைத் தொழுதுகொள். இயேசுவைப்பற்றின சாட்சி தீர்க்கதரிசனத்தின் ஆவியாயிருக்கிறது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னை வணங்கும்படி அவனுடைய பாதத்தில் விழுந்தேன். அவன் என்னை நோக்கி: இப்படிச் செய்யாதபடிக்குப் பார்; உன்னோடும் இயேசுவைக்குறித்துச் சாட்சியிட்ட சகோதரரோடுங்கூட நானும் ஒரு ஊழியக்காரன்; தேவனைத் தொழுதுகொள். இயேசுவைப்பற்றின சாட்சி தீர்க்கதரிசனத்தின் ஆவியாயிருக்கிறது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னை வணங்கும்படி அவனுடைய பாதத்தில் விழுந்தேன். அவன் என்னை நோக்கி: இப்படிச் செய்யாதபடிக்குப் பார்; உன்னோடும் இயேசுவைக்குறித்துச் சாட்சியிட்ட சகோதரரோடுங்கூட நானும் ஒரு ஊழியக்காரன்; தேவனைத் தொழுதுகொள். இயேசுவைப்பற்றின சாட்சி தீர்க்கதரிசனத்தின் ஆவியாயிருக்கிறது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பரலோகம் திறந்திருக்கக்கண்டேன்; இதோ, ஒரு வெள்ளைக்குதிரை காணப்பட்டது, அதின்மேல் ஏறியிருந்தவர் உண்மையும் சத்தியமுமுள்ளவரென்னப்பட்டவர்; அவர் நீதியாய் நியாயந்தீர்த்து யுத்தம்பண்ண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பரலோகம் திறந்திருக்கக்கண்டேன்; இதோ, ஒரு வெள்ளைக்குதிரை காணப்பட்டது, அதின்மேல் ஏறியிருந்தவர் உண்மையும் சத்தியமுமுள்ளவரென்னப்பட்டவர்; அவர் நீதியாய் நியாயந்தீர்த்து யுத்தம்பண்ண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கண்கள் அக்கினிஜுவாலையைப்போலிருந்தன, அவருடைய சிரசின்மேல் அநேக கிரீடங்கள் இருந்தன; அவருக்கேயன்றி வேறொருவருக்குந் தெரியாத ஒரு நாமமும் எழுதிய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கண்கள் அக்கினிஜுவாலையைப்போலிருந்தன, அவருடைய சிரசின்மேல் அநேக கிரீடங்கள் இருந்தன; அவருக்கேயன்றி வேறொருவருக்குந் தெரியாத ஒரு நாமமும் எழுதி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த்தத்தில் தோய்க்கப்பட்ட வஸ்திரத்தைத் தரித்திருந்தார்; அவருடைய நாமம் தேவனுடைய வார்த்தை என்பத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லோகத்திலுள்ள சேனைகள் வெண்மையும் சுத்தமுமான மெல்லிய வஸ்திரந்தரித்தவர்களாய், வெள்ளைக்குதிரைகளின்மேல் ஏறி, அவருக்குப் பின்செ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லோகத்திலுள்ள சேனைகள் வெண்மையும் சுத்தமுமான மெல்லிய வஸ்திரந்தரித்தவர்களாய், வெள்ளைக்குதிரைகளின்மேல் ஏறி, அவருக்குப் பின்செ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றஜாதிகளை வெட்டும்படிக்கு அவருடைய வாயிலிருந்து கூர்மையான பட்டயம் புறப்படுகிறது; இருப்புக்கோலால் அவர்களை அரசாளுவார்; அவர் சர்வவல்லமையுள்ள தேவனுடைய உக்கிரகோபமாகிய மதுவுள்ள ஆலையை மிதி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றஜாதிகளை வெட்டும்படிக்கு அவருடைய வாயிலிருந்து கூர்மையான பட்டயம் புறப்படுகிறது; இருப்புக்கோலால் அவர்களை அரசாளுவார்; அவர் சர்வவல்லமையுள்ள தேவனுடைய உக்கிரகோபமாகிய மதுவுள்ள ஆலையை மிதி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றஜாதிகளை வெட்டும்படிக்கு அவருடைய வாயிலிருந்து கூர்மையான பட்டயம் புறப்படுகிறது; இருப்புக்கோலால் அவர்களை அரசாளுவார்; அவர் சர்வவல்லமையுள்ள தேவனுடைய உக்கிரகோபமாகிய மதுவுள்ள ஆலையை மிதி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தி ராஜா, கர்த்தாதி கர்த்தா என்னும் நாமம் அவருடைய வஸ்திரத்தின்மேலும் அவருடைய தொடையின்மேலும் எழுதப்பட்ட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ஒரு தூதன் சூரியனில் நிற்கக்கண்டேன்; அவன் வானத்தின் மத்தியில் பறக்கிற சகல பறவைகளையும் பார்த்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ஒரு தூதன் சூரியனில் நிற்கக்கண்டேன்; அவன் வானத்தின் மத்தியில் பறக்கிற சகல பறவைகளையும் பார்த்து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ஒரு தூதன் சூரியனில் நிற்கக்கண்டேன்; அவன் வானத்தின் மத்தியில் பறக்கிற சகல பறவைகளையும் பார்த்து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க்களின் மாம்சத்தையும், சேனைத்தலைவர்களின் மாம்சத்தையும், பலவான்களின் மாம்சத்தையும், குதிரைகளின் மாம்சத்தையும், அவைகளின்மேல் ஏறியிருக்கிறவர்களின் மாம்சத்தையும், சுயாதீனர் அடிமைகள், சிறியோர் பெரியோர், இவர்களெல்லாருடைய மாம்சத்தையும் பட்சிக்கும்படிக்கு, மகாதேவன் கொடுக்கும் விருந்துக்குக் கூடிவாருங்கள் என்று மிகுந்த சத்தத்தோடே கூப்பி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க்களின் மாம்சத்தையும், சேனைத்தலைவர்களின் மாம்சத்தையும், பலவான்களின் மாம்சத்தையும், குதிரைகளின் மாம்சத்தையும், அவைகளின்மேல் ஏறியிருக்கிறவர்களின் மாம்சத்தையும், சுயாதீனர் அடிமைகள், சிறியோர் பெரியோர், இவர்களெல்லாருடைய மாம்சத்தையும் பட்சிக்கும்படிக்கு, மகாதேவன் கொடுக்கும் விருந்துக்குக் கூடிவாருங்கள் என்று மிகுந்த சத்தத்தோடே கூப்பி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ராஜாக்களின் மாம்சத்தையும், சேனைத்தலைவர்களின் மாம்சத்தையும், பலவான்களின் மாம்சத்தையும், குதிரைகளின் மாம்சத்தையும், அவைகளின்மேல் ஏறியிருக்கிறவர்களின் மாம்சத்தையும், சுயாதீனர் அடிமைகள், சிறியோர் பெரியோர், இவர்களெல்லாருடைய மாம்சத்தையும் பட்சிக்கும்படிக்கு, மகாதேவன் கொடுக்கும் விருந்துக்குக் கூடிவாருங்கள் என்று மிகுந்த சத்தத்தோடே கூப்பி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, மிருகமும் பூமியின் ராஜாக்களும் அவர்களுடைய சேனைகளும், குதிரையின்மேல் ஏறியிருக்கிறவரோடும் அவருடைய சேனையோடும் யுத்தம்பண்ணும்படிக்குக் கூடிவரக்கண்ட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, மிருகமும் பூமியின் ராஜாக்களும் அவர்களுடைய சேனைகளும், குதிரையின்மேல் ஏறியிருக்கிறவரோடும் அவருடைய சேனையோடும் யுத்தம்பண்ணும்படிக்குக் கூடிவரக்கண்ட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ிருகம் பிடிக்கப்பட்டது; மிருகத்தின் முன்பாகச் செய்த அற்புதங்களால் அதின் முத்திரையைத் தரித்தவர்களையும் அதின் சொரூபத்தையும் வணங்கினவர்களையும் மோசம்போக்கின கள்ளத்தீர்க்கதரிசியுங்கூடப் பிடிக்கப்பட்டான்; இருவரும் கந்தகம் எரிகிற அக்கினிக்கடலிலே உயிரோடே தள்ளப்ப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ிருகம் பிடிக்கப்பட்டது; மிருகத்தின் முன்பாகச் செய்த அற்புதங்களால் அதின் முத்திரையைத் தரித்தவர்களையும் அதின் சொரூபத்தையும் வணங்கினவர்களையும் மோசம்போக்கின கள்ளத்தீர்க்கதரிசியுங்கூடப் பிடிக்கப்பட்டான்; இருவரும் கந்தகம் எரிகிற அக்கினிக்கடலிலே உயிரோடே தள்ளப்ப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ிருகம் பிடிக்கப்பட்டது; மிருகத்தின் முன்பாகச் செய்த அற்புதங்களால் அதின் முத்திரையைத் தரித்தவர்களையும் அதின் சொரூபத்தையும் வணங்கினவர்களையும் மோசம்போக்கின கள்ளத்தீர்க்கதரிசியுங்கூடப் பிடிக்கப்பட்டான்; இருவரும் கந்தகம் எரிகிற அக்கினிக்கடலிலே உயிரோடே தள்ளப்ப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்றவர்கள் குதிரையின்மேல் ஏறினவருடைய வாயிலிருந்து புறப்படுகிற பட்டயத்தால் கொல்லப்பட்டார்கள்; அவர்களுடைய மாம்சத்தினால் பறவைகள் யாவும் திருப்தியடைந்தன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ற்றவர்கள் குதிரையின்மேல் ஏறினவருடைய வாயிலிருந்து புறப்படுகிற பட்டயத்தால் கொல்லப்பட்டார்கள்; அவர்களுடைய மாம்சத்தினால் பறவைகள் யாவும் திருப்தியடைந்தன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9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after these things I heard a great voice of much people in heaven, saying, Alleluia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lvation, and glory, and honour, and power, unto the Lord our Go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rue and righteous are his judgments: for he has judged the great whore, which did corrup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earth with her fornication, and has avenged the blood of his servants at her h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again they said, Alleluia And her smoke rose up for ever and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 four and twenty elders and the four beasts fell down and worshipped God that sat o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one, saying, Amen; Allelui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 voice came out of the throne, saying, Praise our God, all you his servants, and all of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fear him, both small and grea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I heard as it were the voice of a great multitude, and as the voice of many waters, and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voice of mighty thunderings, saying, Alleluia: for the Lord God omnipotent reig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et us be glad and rejoice, and give honour to him: for the marriage of the Lamb has come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wife has made herself read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to her was granted that she should be arrayed in fine linen, clean and white: for the fin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nen is the righteousness of sain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he says unto me, Write, Blessed are they which are called unto the marriage supper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amb. And he says unto me, These are the true sayings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I fell at his feet to worship him. And he said unto me, See you do it not: I am your fello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rvant, and of your brethren that have the testimony of Jesus: worship God: for the testimony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is the spirit of prophec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 saw heaven opened, and behold a white horse; and he that sat upon him was called Faithfu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rue, and in righteousness he does judge and make w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is eyes were as a flame of fire, and on his head were many crowns; and he had a name writte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no man knew, but he himse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was clothed with a vesture dipped in blood: and his name is called The Word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 armies which were in heaven followed him upon white horses, clothed in fine linen, whit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cle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out of his mouth goes a sharp sword, that with it he should strike the nations: and he sh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ule them with a rod of iron: and he treads the winepress of the fierceness and wrath of Almigh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he has on his vesture and on his thigh a name written, KING OF KINGS, AND LORD OF LOR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 saw an angel standing in the sun; and he cried with a loud voice, saying to all the fowl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at fly in the midst of heaven, Come and gather yourselves together unto the supper of the gr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at all of you may eat the flesh of kings, and the flesh of captains, and the flesh of migh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n, and the flesh of horses, and of them that sit on them, and the flesh of all men, both free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nd, both small and grea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I saw the beast, and the kings of the earth, and their armies, gathered together to make wa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gainst him that sat on the horse, and against his arm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 beast was taken, and with him the false prophet that wrought miracles before him,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he deceived them that had received the mark of the beast, and them that worshipped his imag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se both were cast alive into a lake of fire burning with brimst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remnant were slain with the sword of him that sat upon the horse, which sword proceed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ut of his mouth: and all the fowls were filled with their fles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2026-10-20T05:38:07Z</dcterms:created>
  <dcterms:modified xsi:type="dcterms:W3CDTF">2026-10-20T05:38:07Z</dcterms:modified>
  <dc:title>Revelation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