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, brethren, could not speak unto you as unto spiritual, but as unto carnal, even as unto babes in Christ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I, brethren, could not speak unto you as unto spiritual, but as unto carnal, even as unto babes in Christ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have fed you with milk, and not with food: for until now all of you were not able to bear it, neither yet now are all of you able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I have fed you with milk, and not with food: for until now all of you were not able to bear it, neither yet now are all of you able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all of you are yet carnal: for whereas there is among you envying, and strife, and divisions, are all of you not carnal, and walk as men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all of you are yet carnal: for whereas there is among you envying, and strife, and divisions, are all of you not carnal, and walk as men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while one says, I am of Paul; and another, I am of Apollos; are all of you not carnal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For while one says, I am of Paul; and another, I am of Apollos; are all of you not carnal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then is Paul, and who is Apollos, but ministers by whom all of you believed, even as the Lord gave to every man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Who then is Paul, and who is Apollos, but ministers by whom all of you believed, even as the Lord gave to every man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 have planted, Apollos watered; but God gave the increas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en neither is he that plants any thing, neither he that waters; but God that gives the increas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So then neither is he that plants any thing, neither he that waters; but God that gives the increas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he that plants and he that waters are one: and every man shall receive his own reward according to his own labour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Now he that plants and he that waters are one: and every man shall receive his own reward according to his own labour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are labourers together with God: all of you are God's farming, all of you are God's building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we are labourers together with God: all of you are God's farming, all of you are God's build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the grace of God which is given unto me, as a wise architect, I have laid the foundation, and another builds thereon. But let every man take heed how he builds thereup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ccording to the grace of God which is given unto me, as a wise architect, I have laid the foundation, and another builds thereon. But let every man take heed how he builds thereup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other foundation can no man lay than that is laid, which is Jesus Chris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other foundation can no man lay than that is laid, which is Jesus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any man build upon this foundation gold, silver, precious stones, wood, hay, stubble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Now if any man build upon this foundation gold, silver, precious stones, wood, hay, stubble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very man's work shall be made manifest: for the day shall declare it, because it shall be revealed by fire; and the fire shall try every man's work of what sort it is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Every man's work shall be made manifest: for the day shall declare it, because it shall be revealed by fire; and the fire shall try every man's work of what sort it is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f any man's work abide which he has built thereupon, he shall receive a reward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ny man's work shall be burned, he shall suffer loss: but he himself shall be saved; yet so as by fire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If any man's work shall be burned, he shall suffer loss: but he himself shall be saved; yet so as by fire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 that all of you are the temple of God, and that the Spirit of God dwells in you?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Know all of you not that all of you are the temple of God, and that the Spirit of God dwells in you?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defile the temple of God, him shall God destroy; for the temple of God is holy, which temple all of you are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f any man defile the temple of God, him shall God destroy; for the temple of God is holy, which temple all of you are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no man deceive himself. If any man among you seems to be wise in this world, let him become a fool, that he may be wise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Let no man deceive himself. If any man among you seems to be wise in this world, let him become a fool, that he may be wise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wisdom of this world is foolishness with God. For it is written, He takes the wise in their own craftiness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For the wisdom of this world is foolishness with God. For it is written, He takes the wise in their own craftiness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And again, The Lord knows the thoughts of the wise, that they are vai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refore let no man glory in men. For all things are your's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ther Paul, or Apollos, or Cephas, or the world, or life, or death, or things present, or things to come; all are your's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Whether Paul, or Apollos, or Cephas, or the world, or life, or death, or things present, or things to come; all are your's;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all of you are Christ's; and Christ is God'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3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ேலும், சகோதரரே, நான் உங்களை ஆவிக்குரியவர்களென்று எண்ணி உங்களுடனே பேசக்கூடாம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த்துக்குரியவர்களென்றும், கிறிஸ்துவுக்குள் குழந்தைகளென்றும் எண்ணிப் பேசவேண்டியதாயிற்ற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பெலனில்லாதவர்களானதால், உங்களுக்குப் போஜனங்கொடாமல், பாலைக் குடிக்கக்கொடுத்தேன்; இன்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ீங்கள் மாம்சத்துக்குரியவர்களாயிருக்கிறபடியால், இப்பொழுதும் உங்களுக்குப் பெலன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ொறாமையும் வாக்குவாதமும் பேதகங்களும் உங்களுக்குள் இருக்கிறபடியால், நீ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ம்சத்திற்குரியவர்களாயிருந்து மனுஷமார்க்கமாய் நடக்கிறீர்கள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ஒருவன் நான் பவுலைச் சேர்ந்தவனென்றும், வேறொருவன் நான் அப்பொல்லோவைச் சேர்ந்தவன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ொல்லுகிறபடியால் நீங்கள் மாம்சத்திற்குரியவர்களல்லவ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வுல் யார்? அப்பொல்லோ யார்? கர்த்தர் அவனவனுக்கு அருள் அளித்தபடியே நீங்கள் விசுவாசிக்கிறதற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ஏதுவாயிருந்த ஊழியக்காரர்தான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நட்டேன், அப்பொல்லோ நீர்ப்பாய்ச்சினான், தேவனே விளையச்செய்த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டியிருக்க, நடுகிறவனாலும் ஒன்றுமில்லை, நீர்ப்பாய்ச்சுகிறவனாலும் ஒன்றுமில்லை, விளையச்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ாலே எல்லாமா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நடுகிறவனும் நீர்ப்பாய்ச்சுகிறவனும் ஒன்றாயிருக்கிறார்கள்; அவனவன் தன்தன் வேலை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க்கதாய்க் கூலியைப் பெற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ங்கள் தேவனுக்கு உடன்வேலையாட்களாயிருக்கிறோம்; நீங்கள் தேவனுடைய பண்ணையும், தே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ாளிகையுமாயிருக்கிற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க்கு அளிக்கப்பட்ட தேவகிருபையின்படியே புத்தியுள்ள சிற்பாசாரியைப்போல அஸ்திபாரம்போட்ட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ேறொருவன் அதின்மேல் கட்டுகிறான். அவனவன் தான் அதின்மேல் இன்னவிதமாய்க் கட்டுகிறானென்று பார்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ோடப்பட்டிருக்கிற அஸ்திபாரமாகிய இயேசுகிறிஸ்துவை அல்லாமல் வேறே அஸ்திபாரத்தைப் போட ஒருவ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ூடா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ஒருவன் அந்த அஸ்திபாரத்தின்மேல் பொன், வெள்ளி, விலையேறப்பெற்ற கல், மரம், புல், வைக்கோல் ஆகி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வைகளைக் கட்ட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வனுடைய வேலைப்பாடு வெளியாகும்; நாளானது அதை விளங்கப்பண்ணும். ஏனெனில் அது அக்கினிய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ிப்படுத்தப்படும்; அவனவனுடைய வேலைப்பாடு எத்தன்மையுள்ளதென்று அக்கினியானது பரிசோதி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மேல் ஒருவன் கட்டினது நிலைத்தால், அவன் கூலியைப் பெறு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ருவன் கட்டினது வெந்துபோனால், அவன் நஷ்டமடைவான்; அவனோ இரட்சிக்கப்படுவான்; அதுவ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க்கினியிலகப்பட்டுத் தப்பினதுபோல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தேவனுடைய ஆலயமயிருக்கிறீர்களென்றும், தேவனுடைய ஆவி உங்களில் வாசமாயிருக்கிறாரென்ற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ியாதிருக்கிறீர்கள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தேவனுடைய ஆலயத்தைக்கெடுத்தால், அவனை தேவன் கெடுப்பார்; தேவனுடைய ஆலய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ரிசுத்தமாயிருக்கிறது; நீங்களே அந்த ஆலய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வனும் தன்னைத்தானே வஞ்சியாதிருப்பானாக, இவ்வுலகத்திலே உங்களிலொருவன் தன்னை ஞானியென்று எண்ணின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் ஞானியாகும்படிக்குப் பைத்தியக்காரனா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வ்வுலகத்தின் ஞானம் தேவனுக்கு முன்பாகப் பைத்தியமாயிருக்கிறது. அப்படியே, ஞானிகளை அவர்கள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ந்திரத்திலே பிடிக்கிறாரென்ற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ுடைய சிந்தனைகள் வீணாயிருக்கிறதென்று கர்த்தர் அறிந்திருக்கிறாரென்றும் எழுத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ஒருவனும் மனுஷரைக்குறித்து மேன்மைபாராட்டாதிருப்பானாக; எல்லாம் உங்களுடையத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வுலாகிலும், அப்பொல்லோவாகிலும், கேபாவாகிலும், உலகமாகிலும், ஜீவனாகிலும் மரணமாகில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கழ்காரியங்களாகிலும், வருங்காரியங்களாகிலும், எல்லாம் உங்களுடையத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ீங்கள் கிறிஸ்துவினுடையவர்கள்; கிறிஸ்து தேவனுடையவ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கொரிந்தியர்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2026-10-21T01:46:40Z</dcterms:created>
  <dcterms:modified xsi:type="dcterms:W3CDTF">2026-10-21T01:46:40Z</dcterms:modified>
  <dc:title>1 கொரிந்தியர்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