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ர்வவல்லவருக்குக் காலங்கள் மறைக்கப்படாதிருக்க, அவரை அறிந்தவர்கள் அவர் நியமித்த நாட்களை அறியாதிருக்கிறதென்ன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ர்வவல்லவருக்குக் காலங்கள் மறைக்கப்படாதிருக்க, அவரை அறிந்தவர்கள் அவர் நியமித்த நாட்களை அறியாதிருக்கிறதெ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லர் எல்லைக் குறிப்புகளை ஒற்றி, மந்தைகளைப் பலாத்காரமாய்ச் சாய்த்துக்கொண்டுபோய் பட்சி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லர் எல்லைக் குறிப்புகளை ஒற்றி, மந்தைகளைப் பலாத்காரமாய்ச் சாய்த்துக்கொண்டுபோய் பட்சி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ய் தகப்பன் இல்லாதவர்களின் கழுதையை ஓட்டிக்கொண்டுபோய், விதவையின் மாட்டை ஈடாக எடுத்துக்கொள்ள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ய் தகப்பன் இல்லாதவர்களின் கழுதையை ஓட்டிக்கொண்டுபோய், விதவையின் மாட்டை ஈடாக எடுத்துக்கொள்ள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சிறுமைப்பட்டவர்கள் சுகமாய் ஒளித்துக்கொள்ளத்தக்கதாக எளிமையானவர்களை வழியைவிட்டு விலக்க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சிறுமைப்பட்டவர்கள் சுகமாய் ஒளித்துக்கொள்ளத்தக்கதாக எளிமையானவர்களை வழியைவிட்டு விலக்க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அவர்கள் காட்டுக்கழுதைகளைப்போல இரைதேட அதிகாலமே தங்கள் வேலைக்குப் புறப்படுகிறார்கள்; வனாந்தரவெளிதான் அவர்களுக்கும் அவர்கள் பிள்ளைகளுக்கும் ஆகாரம் கொடுக்க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அவர்கள் காட்டுக்கழுதைகளைப்போல இரைதேட அதிகாலமே தங்கள் வேலைக்குப் புறப்படுகிறார்கள்; வனாந்தரவெளிதான் அவர்களுக்கும் அவர்கள் பிள்ளைகளுக்கும் ஆகாரம் கொடு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ுன்மார்க்கனுடைய வயலில் அவர்கள் அவனுக்காக அறுப்பு அறுத்து அவனுடைய திராட்சத் தோட்டத்தின் பழங்களைச் சேர்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ுன்மார்க்கனுடைய வயலில் அவர்கள் அவனுக்காக அறுப்பு அறுத்து அவனுடைய திராட்சத் தோட்டத்தின் பழங்களைச் சேர்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ுளிரிலே போர்த்துக்கொள்ளுகிறதற்கு ஒன்றும் இல்லாததினால் வஸ்திரமில்லாமல் இராத்தங்க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லைகளிலிருந்து வரும் மழைகளிலே நனைந்து, ஒதுக்கிடமில்லாததினால் கன்மலையிலே ஒண்டிக்கொள்ள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ோ தகப்பனில்லாத பிள்ளையை முலையைவிட்டுப் பறித்து, தரித்திரன் போர்த்துக்கொண்டிருக்கிறதை அடகுவாங்க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ோ தகப்பனில்லாத பிள்ளையை முலையைவிட்டுப் பறித்து, தரித்திரன் போர்த்துக்கொண்டிருக்கிறதை அடகுவாங்க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ை வஸ்திரமில்லாமல் நடக்கவும், பட்டினியாய் அரிக்கட்டுகளைச் சுமக்கவ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ை வஸ்திரமில்லாமல் நடக்கவும், பட்டினியாய் அரிக்கட்டுகளைச் சுமக்கவ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மதில்களுக்குள்ளே செக்காட்டவும், தாகத்தவனமாய் ஆலையாட்டவும் பண்ண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மதில்களுக்குள்ளே செக்காட்டவும், தாகத்தவனமாய் ஆலையாட்டவும் பண்ண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ஊரில் மனுஷர் தவிக்கிறார்கள், குற்றுயிராய்க் கிடக்கிறவர்களின் ஆத்துமா கூப்பிடுகிறது; என்றாலும் தேவன் அதற்குக் குற்றமாக அவர்கள்மேல் சுமத்துகிற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ஊரில் மனுஷர் தவிக்கிறார்கள், குற்றுயிராய்க் கிடக்கிறவர்களின் ஆத்துமா கூப்பிடுகிறது; என்றாலும் தேவன் அதற்குக் குற்றமாக அவர்கள்மேல் சுமத்துகிற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வெளிச்சத்துக்கு விரோதமாய் நடக்கிறவர்களின் கூட்டத்தார்; அவர்கள் அவருடைய வழிகளை அறியாமலும், அவருடைய பாதைகளில் தரிசிக்காமலும் இரு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வெளிச்சத்துக்கு விரோதமாய் நடக்கிறவர்களின் கூட்டத்தார்; அவர்கள் அவருடைய வழிகளை அறியாமலும், அவருடைய பாதைகளில் தரிசிக்காமலும் இரு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ொலைபாதகன் பொழுது விடிகிறபோது எழுந்து சிறுமையும் எளிமையுமானவனைக் கொன்று, இராக்காலத்திலே திருடனைப்போல் திரி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ொலைபாதகன் பொழுது விடிகிறபோது எழுந்து சிறுமையும் எளிமையுமானவனைக் கொன்று, இராக்காலத்திலே திருடனைப்போல் திரி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ிபசாரனுடைய கண் மாலைமயங்குகிற வேளைக்குக் காத்திருந்து, என்னை ஒரு கணம் காணமாட்டாதென்று முகத்தை மூடிக்கொள்ளு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ிபசாரனுடைய கண் மாலைமயங்குகிற வேளைக்குக் காத்திருந்து, என்னை ஒரு கணம் காணமாட்டாதென்று முகத்தை மூடிக்கொள்ளுகி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பகலில் அடையாளம் பார்த்த வீடுகளை இருட்டிலே கன்னமிடுகிறார்கள்; அவர்கள் வெளிச்சத்தை அறிய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பகலில் அடையாளம் பார்த்த வீடுகளை இருட்டிலே கன்னமிடுகிறார்கள்; அவர்கள் வெளிச்சத்தை அறிய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டியுங்காலமும் அவர்களுக்கு மரண இருள்போல இருக்கிறது; அப்படிப்பட்டவன் மரண இருளின் பயங்கரத்தோடு பழகியிருக்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ோட்டத்தைப்போல் தீவிரமாய்ப் போவான்; தேசத்தில் அவன் பங்கு சபிக்கப்பட்டுப் போகிறதினால் அவன் திராட்சத்தோட்டங்களின் வழியை இனிக் காண்பத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ோட்டத்தைப்போல் தீவிரமாய்ப் போவான்; தேசத்தில் அவன் பங்கு சபிக்கப்பட்டுப் போகிறதினால் அவன் திராட்சத்தோட்டங்களின் வழியை இனிக் காண்ப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றட்சியும் உஷ்ணமும் உறைந்த மழையைப் பட்சிக்கும்; அப்படியே பாதாளமானது பாவிகளைப் பட்சி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ப் பெற்ற கர்ப்பம் அவனை மறக்கும்; புழு திருப்திகரமாய் அவனைத் தின்னும்; அவன் அப்புறம் நினைக்கப்படுவதில்லை; அக்கிரமமானது பட்டமரத்தைப்போல முறிந்துவிழ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ப் பெற்ற கர்ப்பம் அவனை மறக்கும்; புழு திருப்திகரமாய் அவனைத் தின்னும்; அவன் அப்புறம் நினைக்கப்படுவதில்லை; அக்கிரமமானது பட்டமரத்தைப்போல முறிந்துவிழ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ள்ளைபெறாத மலடியின் ஆஸ்தியைப் பட்சித்துவிட்டு, விதவைக்கு நன்மை செய்யாதேபோகி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ள்ளைபெறாத மலடியின் ஆஸ்தியைப் பட்சித்துவிட்டு, விதவைக்கு நன்மை செய்யாதேபோ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பலத்தினாலே வல்லவர்களைத் தன் பாரிசமாக்குகிறான்; அவன் எழும்புகிறபோது ஒருவனுக்கும் பிராணனைப்பற்றி நிச்சய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பலத்தினாலே வல்லவர்களைத் தன் பாரிசமாக்குகிறான்; அவன் எழும்புகிறபோது ஒருவனுக்கும் பிராணனைப்பற்றி நிச்சயம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் அவனுக்குச் சுகவாழ்வைக் கட்டளையிட்டால், அதின்மேல் உறுதியாய் நம்பிக்கை வைக்கிறான்; ஆனாலும் அவருடைய கண்கள் அப்படிப்பட்டவர்களின் வழிகளுக்கு விரோதமாய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கொஞ்சக்காலம் உயர்ந்திருந்து காணாமற்போய், தாழ்த்தப்பட்டு மற்ற எல்லாரைப்போலும் அடக்கப்படுகிறார்கள்; கதிர்களின் நுனியைப்போல அறுக்கப்படு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ில்லையென்று என்னைப் பொய்யனாக்கி என் வார்த்தைகளை வியர்த்தமாக்கத்தக்கவன் ய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68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સર્વસમર્થ દેવ, લોકોનું કયારે બૂરું થવાનું છે તે કેમ જાણે છે? પરંતુ તેના અનુયાયીઓ તે એવું કાં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યારે કરવાના છે તેનું ભવિષ્ય ભાખી શકત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ારણકે દુષ્ટો પારકાની જમીન પચાવી પાડવાં સંપતિની આંકણી કરનારાઓને બદલી નાખે છે, તેઓ ઘેટાંબકરાં ચો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ય છે અને ચર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 અનાથોની માલિકીના ગધેડાઓને ચોરી જાય છે અને વિધવાની માલિકીના બળદોને જ્યાં સુધી તે તેનું દે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ચૂકવે નહિ ત્યાં સુધી લઇ 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 ઘર વગરના એક જગ્યાએથી બીજી જગ્યાએ જતા ગરીબોનો પીછો કરે છે. અને બધા ગરીબ લોકોને આ દુષ્ટ લોકો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પાવાની ફરજ પાડવામાં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ંગલી ગધેડાની જેમ, ગરીબોએ કામ અને ખોરાકની શોધમાં ભટકવું પડે છે. તેઓ ખોરાકની શોધમાં બહાર જ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હેલી સવારે ઉઠે છે. તેઓના સંતાનો માટે ખોરાક મેળવવા, તેઓ મોડી સાંજ સુધી કામ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ગરીબ લોકોએ ખેતરમાં સૂકું ઘાસ અને પરાળ કાપતા મોડી રાત સુધી કામ કરવું જોઇએ. તેઓએ દ્રાક્ષની વાડી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 ભેગી કરીને ધનવાન લોકો માટે કામ કરવું જોઇ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ઓ અન્ય લોકોના ખેતરોમાં કામ કરે છે અને દુષ્ટ લોકોનું વધ્યું ઘટયું ખાવાનું ખ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ઓ આખી રાત વસ્રો વિના ઉઘાડા સૂઇ જાય છે. ઠંડીમાં ઓઢવા માટે એમની પાસે કાઇં હો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બાપ વગરના ગરીબ સંતાનો વેચાવા માટે માતાના ખોળામાંથી ઊપાડી લેવામાં આવે છે. ઉછીના લીધેલા નાણાં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મીનગીરી તરીકે બાળકોને રાખવામાં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ઓને વસ્ત્ર વિના ઉડા ફરવું પડે છે, તેઓ જથ્થાબંધ અનાજ દુષ્ટ લોકો માટે ઊંચકે છે છતાં પણ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ખ્યાં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ને જૈતૂનનું તેલ કાઢવાની અને દ્રાક્ષો પીલીને તેનો રસ કાઢવાની ફરજ પાડવામાં આવે છે. તેમ છતાં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તેલનો કે દ્રાક્ષાસવનો ઉપયોગ કરી શકતાં નથી, તેઓ તો તરસ્યા જ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નગરોમાં મરતાં લોકોના દુ:ખદાયક અવાજો તમે સાંભળી શકો છો. ઘાયલોના આત્મા બૂમ પાડે છે; તે છતાં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ું સાંભળ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એવા લોકો પણ છે જે પ્રકાશ સામે બળવો કરે છે, તેઓ જાણતા નથી દેવની શું જરૂરિયાત છે? અને તેઓ દેવ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રીતે જોઇએ છે તેમ રહે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જવાળું થતાં ખૂની માણસ ગરીબો અને દરિદ્રી લોકોના ખૂન કરવાં નીકળી પડે છે અને રાત પડે તે ચોરી કરવ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્ય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ે વ્યકિત વ્યભિચાર કરે છે, તે સાંજે પરોઢ થવાની રાહ જુએ છે. ‘તને લાગે છે તેને કોઇ જોઇ શકે તેમ 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 તે છતાં પણ તે તેનું મોઢું ઢાં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રાત પડે ત્યારે ચોરો ઘરોમાં ખાતર પાડે છે; પણ દિવસમાં તેઓ પોતાના ઘરમાં પૂરાઇને રહે છે અને અજવાળ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ૂર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ંધારી રાત એ તેઓની સવાર છે; અંધકારના ભય સાથે તેઓ ફકત મિત્રતાજ ર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દુષ્ટ માણસને પૂરનાં પાણી તાણી જાય છે. એની જમીનને દેવનો શાપ લાગે છે. તેથી તેઓ દ્રાક્ષનીવાડી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ો એકઠી કર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અનાવૃષ્ટિ તથા ગરમીમાં બરફ ઓગળી જાય છે તેમ મૃત્યુ પાપીઓનો નાશ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ની માતા તેને ભૂલી જશે. કીડો મગ્નથી તેનું ભક્ષણ કરી જશે, તેને કોઇ સંભારશે નહિ, દુરાચારી માણ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હવાયેલાં વૃક્ષની જેમ તૂટી પ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સ્રીઓ કે જેને સંતાન થઇ શકે નહિ, દુષ્ટ લોકો તેઓને દુ:ખ પહોચાડે છે. તેઓ લાચાર વિધવાઓને સહાય ક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દુષ્ટ લોકો તેઓનું બળ શકિતશાળી માણસોના નાશ કરવામાં વાપરે છે. દુષ્ટ લોકો કદાચ સત્તા મેળવે પણ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જીવનનો કોઇ વિશ્વાસ કરી શ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ા, દેવ તેઓને સુરક્ષાની ભાવનામાં આરામથી રહેવા દે છે. પરંતુ તેઓના માગોર્ ઉપર દેવની નજ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ઘડીક માટે દુષ્ટ માણસ ઊંચો આવે છે પણ પછી તે મળતો નથી. બીજા દરેકની જેમજ તે ધાન્યની જેમ કપ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કોણ કહી શકશે આ સાચું નથી? કોણ પૂરવાર કરી શકશે કે મારા શબ્દો ખોટા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2026-10-21T05:29:51Z</dcterms:created>
  <dcterms:modified xsi:type="dcterms:W3CDTF">2026-10-21T05:29:51Z</dcterms:modified>
  <dc:title>અયૂબ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