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ாதிகளே, கேட்கிறதற்குக் கிட்டிவாருங்கள்; ஜனங்களே கவனியுங்கள்; பூமியும் அதின் நிறைவும், பூச்சக்கரமும் அதில் உற்பத்தியான யாவும் கேட்கக்கடவ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ாதிகளே, கேட்கிறதற்குக் கிட்டிவாருங்கள்; ஜனங்களே கவனியுங்கள்; பூமியும் அதின் நிறைவும், பூச்சக்கரமும் அதில் உற்பத்தியான யாவும் கேட்கக்கடவ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ஜாதிகளின்மேலும் கர்த்தருடைய கடுங்கோபமும், அவர்களுடைய சகல சேனைகளின்மேலும் அவருடைய உக்கிரமும் மூளுகிறது; அவர்களைச் சங்காரத்துக்கு நியமித்து, கொலைக்கு ஒப்புக்கொட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ஜாதிகளின்மேலும் கர்த்தருடைய கடுங்கோபமும், அவர்களுடைய சகல சேனைகளின்மேலும் அவருடைய உக்கிரமும் மூளுகிறது; அவர்களைச் சங்காரத்துக்கு நியமித்து, கொலைக்கு ஒப்புக்கொட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ே கொலைசெய்யப்பட்டவர்கள் வெளியே எறியுண்டுகிடப்பார்கள்; அவர்களுடைய பிரேதங்கள் நாற்றமெடுக்கும்; அவர்களுடைய இரத்தத்தினாலே மலைகளும் கரைந்துப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ே கொலைசெய்யப்பட்டவர்கள் வெளியே எறியுண்டுகிடப்பார்கள்; அவர்களுடைய பிரேதங்கள் நாற்றமெடுக்கும்; அவர்களுடைய இரத்தத்தினாலே மலைகளும் கரைந்துப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னத்தின் சர்வசேனையும் கரைந்து, வானங்கள் புஸ்தகச்சுருளைப்போல் சுருட்டப்பட்டு, அவைகளின் சர்வசேனையும் திராட்சச்செடியின் இலைகள் உதிருகிறதுபோலவும், அத்திமரத்தின் காய்கள் உதிருகிறதுபோலவும் உதிர்ந்து விழ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னத்தின் சர்வசேனையும் கரைந்து, வானங்கள் புஸ்தகச்சுருளைப்போல் சுருட்டப்பட்டு, அவைகளின் சர்வசேனையும் திராட்சச்செடியின் இலைகள் உதிருகிறதுபோலவும், அத்திமரத்தின் காய்கள் உதிருகிறதுபோலவும் உதிர்ந்து விழ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ில் என் பட்டயம் வெறிகொண்டது; இதோ ஏதோமின்மேலும், நான் சங்காரத்துக்கு நியமித்த ஜனத்தின் மேலும், அது நியாயஞ்செய்ய இறங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ில் என் பட்டயம் வெறிகொண்டது; இதோ ஏதோமின்மேலும், நான் சங்காரத்துக்கு நியமித்த ஜனத்தின் மேலும், அது நியாயஞ்செய்ய இறங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ோஸ்றாவிலே கர்த்தருக்கு ஒரு யாகமும், ஏதோம் தேசத்திலே மகாசங்காரமும் உண்டு; கர்த்தருடைய பட்டயம் இரத்தத்தில் திருப்தியாகி, நிணத்தினால் பூரிக்கின்றது; ஆட்டுக்குட்டிகள் கடாக்களுடைய இரத்தத்தினாலும், ஆட்டுக்கடாக்களுடைய குண்டிக்காய்களின் கொழுப்பினாலும் திருப்திய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ோடே காண்டாமிருகங்களும், ரிஷபங்களோடே காளைகளும் வந்து மடியும், அவர்கள் தேசம் இரத்தவெறிகொண்டு அவர்கள் மண் நிணத்தினால் கொழுத்துப்ப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ோடே காண்டாமிருகங்களும், ரிஷபங்களோடே காளைகளும் வந்து மடியும், அவர்கள் தேசம் இரத்தவெறிகொண்டு அவர்கள் மண் நிணத்தினால் கொழுத்துப்ப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கர்த்தர் பழிவாங்கும் நாள், சீயோனுடைய வழக்கினிமித்தம் பதிலளிக்கும் வருஷ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கர்த்தர் பழிவாங்கும் நாள், சீயோனுடைய வழக்கினிமித்தம் பதிலளிக்கும் வருஷ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ஆறுகள் பிசினாகவும், அதின் மண் கந்தகமாகவும் மாறி, அதின் நிலம் எரிகிற கீலாய்ப்ப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வும் பகலும் அது அவியாது; அதின் புகை என்றென்றைக்கும் எழும்பும்; தலைமுறை தலைமுறையாக அது பாழாயிருக்கும், சதாகாலம் சதாகாலமாக அதை ஒருவரும் கடந்துபோவ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வும் பகலும் அது அவியாது; அதின் புகை என்றென்றைக்கும் எழும்பும்; தலைமுறை தலைமுறையாக அது பாழாயிருக்கும், சதாகாலம் சதாகாலமாக அதை ஒருவரும் கடந்துபோவத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ரையும் முள்ளம்பன்றியும் அதைச் சுதந்தரிக்கும், ஆந்தையும் காக்கையும் அதிலே குடியிருக்கும்; அதின்மேல் வெட்டவெளியின் நூலையும், வெறுமையின் தூக்கையும் பிடிப்ப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ரையும் முள்ளம்பன்றியும் அதைச் சுதந்தரிக்கும், ஆந்தையும் காக்கையும் அதிலே குடியிருக்கும்; அதின்மேல் வெட்டவெளியின் நூலையும், வெறுமையின் தூக்கையும் பிடிப்ப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ாஜ்யபாரம்பண்ணின அதின் மேன்மக்களை அழைத்தால், அங்கே அவர்களில் ஒருவரும் இரார்கள்; அதின் பிரபுக்கள் அனைவரும் இல்லாமற்போ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ின் அரமனைகளில் முட்செடிகளும், அதின் கோட்டைகளில் காஞ்சொறிகளும் முட்பூண்டுகளும் முளைக்கும்; அது வலுசர்ப்பங்களின் தாபரமும், கோட்டான்களின் மாளிகையுமாய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ின் அரமனைகளில் முட்செடிகளும், அதின் கோட்டைகளில் காஞ்சொறிகளும் முட்பூண்டுகளும் முளைக்கும்; அது வலுசர்ப்பங்களின் தாபரமும், கோட்டான்களின் மாளிகையுமாய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காட்டுமிருகங்களும் ஓரிகளும் ஒன்றையொன்று சந்தித்துகாட்டாட்டைக் காட்டாடு கூப்பிடும்; அங்கே சாக்குருவிகளும் தங்கி, இளைப்பாறும் இடத்தைக் கண்டடைய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காட்டுமிருகங்களும் ஓரிகளும் ஒன்றையொன்று சந்தித்துகாட்டாட்டைக் காட்டாடு கூப்பிடும்; அங்கே சாக்குருவிகளும் தங்கி, இளைப்பாறும் இடத்தைக் கண்டடைய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ங்கே வல்லூறும் கூடுகட்டி, முட்டையிட்டு, குஞ்சுபொரித்து, அவைகளைத் தன் நிழலிலே கூட்டிக்கொள்ளும்; அங்கே கூளிகளும் ஜோடுஜோடாகச் சேர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ங்கே வல்லூறும் கூடுகட்டி, முட்டையிட்டு, குஞ்சுபொரித்து, அவைகளைத் தன் நிழலிலே கூட்டிக்கொள்ளும்; அங்கே கூளிகளும் ஜோடுஜோடாகச் சேர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புஸ்தகத்திலேதேடி வாசியுங்கள்; இவைகளில் ஒன்றும் குறையாது; இவைகளில் ஒன்றும் ஜோடில்லாதிராது; அவருடைய வாய் இதைச் சொல்லிற்று; அவருடைய ஆவி இவைகளைச் சேர்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புஸ்தகத்திலேதேடி வாசியுங்கள்; இவைகளில் ஒன்றும் குறையாது; இவைகளில் ஒன்றும் ஜோடில்லாதிராது; அவருடைய வாய் இதைச் சொல்லிற்று; அவருடைய ஆவி இவைகளைச் சேர்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புஸ்தகத்திலேதேடி வாசியுங்கள்; இவைகளில் ஒன்றும் குறையாது; இவைகளில் ஒன்றும் ஜோடில்லாதிராது; அவருடைய வாய் இதைச் சொல்லிற்று; அவருடைய ஆவி இவைகளைச் சேர்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ே அவைகளுக்குச் சீட்டுப்போட்டார்; அவருடைய கையே அதை அவைகளுக்கு அளவுநூலால் பகிர்ந்து கொடுத்தது; அவைகள் என்றைக்கும் அதைச் சுதந்தரித்துத் தலைமுறை தலைமுறையாக அதிலே சஞ்சரி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ே அவைகளுக்குச் சீட்டுப்போட்டார்; அவருடைய கையே அதை அவைகளுக்கு அளவுநூலால் பகிர்ந்து கொடுத்தது; அவைகள் என்றைக்கும் அதைச் சுதந்தரித்துத் தலைமுறை தலைமுறையாக அதிலே சஞ்சரி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ே அவைகளுக்குச் சீட்டுப்போட்டார்; அவருடைய கையே அதை அவைகளுக்கு அளவுநூலால் பகிர்ந்து கொடுத்தது; அவைகள் என்றைக்கும் அதைச் சுதந்தரித்துத் தலைமுறை தலைமுறையாக அதிலே சஞ்சரி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মস্ত জাতিসমূহ, আমার কথা শোন! খুব কাছে এসে তোমাদের এই কথা শোনা উচিত্‌| পৃথিবীর এবং পৃথিবীর সব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সব কথা শ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সমস্ত জাতি এবং তাদের সৈন্যদের প্রতি রুদ্ধ| তিনি তাদের সকলকে ধ্বংস করবেন| তিনি তাদের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দের দেহগুলি বাইরে ছুঁড়ে ফেলে দেওয়া হবে| তাদের শরীর থেকে দুর্গন্ধ বেরোবে| তাদের রক্ত পাহা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গড়িযে প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াকানো কাগজের মত আকাশ গুটিযে বন্ধ হয়ে যাবে| নক্ষত্ররা মারা যাবে এবং দ্রাক্ষা গাছের পাতা বা ডুম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তার মতো তাদের পতন হবে| আকাশের সব নক্ষত্র নষ্ট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বললেন, “এসব ঘটবে যখন আকাশে আমার তরবারি রক্ত দ্বারা পরিতৃপ্ত হবে|”দেখ! প্রভুর তরবারি ইদোম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টে দ্বিখণ্ডিত করবে| প্রভু এইসব লোকেদের ওপর তাঁর বিচার জারি করেছেন এবং তাদের অবশ্যই মৃত্যু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ারণ প্রভু মনে করেন ইদোম ও ইদোমের শহর বসরার ধ্বংসের সময় এস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ুতরাং মেষ, গবাদি পশু ও শক্তিশালী ষাঁড়দের ধ্বংস করা হবে| তাদের রক্তে দেশ পূর্ণ হবে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র্বিতে ভূমি আচ্ছাদ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ই সব জিনিসগুলি ঘটবে কারণ প্রভু শাস্তির সময় নির্ধারণ করেছেন| যে সব লোক সিয়োনের বিরুদ্ধে অন্য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 তাদের শাস্তি দেবার জন্য প্রভু একটি বছর বেছে ন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ইদোমের নদীসমূহ গরম আলকাতারার মতো হবে| ইদোমের মাটি হবে পোড়া গন্ধকে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ারা দিনরাত জ্বলবে আগুন| কেউ সেই আগুন নেভাতে পারবে না| ইদোম থেকে ধোঁযা বের হতেই থাকবে| এই 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র কালের জন্য ধ্বংস হয়ে যাবে| লোকরা আর কখনো ঐ দেশের মধ্য দিয়ে যাতায়াত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াখি এবং ক্ষুদ্র প্রাণীরা এই দেশকে দখল করে নেবে| পেঁচা ও দাঁড়কাকরা সেখানে বসব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ৃঙ্খলার ফিতে এবং বিভ্রান্তির পাথর দিয়ে সেই দেশকে মাপ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ওখানকার নেতারা এবং সম্ভ্রান্ত লোকরা শাসন করবার মত কিছু পাবে না| তারা সবাই গত হয়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মস্ত সুন্দর বাড়িগুলিতে কাঁটা ও বন্য ঝোপঝাড় জন্মাবে| বন্য কুকুর ও পেঁচা সে সকল বাড়িতে বস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 বন্য জন্তুরা সেখানে বাস করবে| বড় পাখিরা ওখানে গজিযে ওঠা ঘাসের মধ্যে ব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বন্য বিড়ালরা বন্য কুকুরের সঙ্গে এক সাথে বাস করবে| বন্য ছাগল তাদের বন্ধুদের ডাকবে| নিশাচর পশ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খুঁজে পাবে বিশ্রামস্থ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েখানে সাপরা বাসা বাঁধবে| তারা সেখানে ডিম পাড়বে| তারা ছায়ায় আশ্রয় নেবে এবং সেখানে ডি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োটাবে| কিন্তু বাজপাখীরাও সেখানে একের পর এক এসে জু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র বইটির মধ্যে খুঁজে দেখ এবং পড়| একটা জিনিষও বাদ যাবে না| সেখানে লেখা আছে যে ঐ সক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ণীদের এক জনও নিশ্চিহ্ন হবে না| এক জনও সঙ্গীহীন হবে না| ঈশ্বর এই আদেশ দিয়েছেন এবং ঈশ্বরের আত্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একত্রিত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ঈশ্বর সিদ্ধান্ত নিয়েছেন তাদের সম্বন্ধে তিনি কি করবেন| তারপর ঈশ্বর তাদের জন্য একটা জায়গ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বাচন করবেন| ঈশ্বর একটি গণ্ডি কেটে তাদের জায়গা দেখিয়ে দেবেন| সুতরাং প্রাণীরা সেই জায়গ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রকালের জন্য দখল করে নেবে| সেখানে তারা বসবাস করবে বছরের পর বছ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2026-10-21T04:47:18Z</dcterms:created>
  <dcterms:modified xsi:type="dcterms:W3CDTF">2026-10-21T04:47:18Z</dcterms:modified>
  <dc:title>যিশাইয়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