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ஏன் தூரத்தில் நிற்கிறீர்? ஆபத்து நேரிடுகிற சமயங்களில் நீர் ஏன் மறைந்திருக்கிறீர்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் தன் பெருமையினால் சிறுமைப்பட்டவனைக் கடூரமாய்த் துன்பப்படுத்துகிறான்; அவர்கள் நினைத்த சதிமோசங்களில் அவர்களே அகப்பட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ன் தன் உள்ளம் இச்சித்ததைப் பெற்றதினால் பெருமைபாராட்டி, பொருளை அபகரித்துத் தன்னைத்தான் போற்றி, கர்த்தரை அசட்டைபண்ண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ன்மார்க்கன் தன் கர்வத்தினால் தேவனைத் தேடான்; அவன் நினைவுகளெல்லாம் தேவன் இல்லையென்ப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 உயரமாயிருக்கிறது; தன் எதிராளிகளெல்லார்மேலும் சீற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வழிகள் எப்போதும் கேடுள்ளவைகள்; உம்முடைய நியாயத்தீர்ப்புகள் அவன் பார்வைக்கு எட்டாமல் மிகவும் உயரமாயிருக்கிறது; தன் எதிராளிகளெல்லார்மேலும் சீற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அசைக்கப்படுவதில்லை, தலைமுறை தலைமுறைதோறும் தீங்கு என்னை அணுகுவதில்லையென்று தன் இருதயத்தில் சொல்லிக்கொள்ள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வாய் சபிப்பினாலும் கபடத்தினாலும் கொடுமையினாலும் நிறைந்திருக்கிறது; அவன் நாவின்கீழ் தீவினையும் அக்கிரமமும்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 திக்கற்றவர்களைப் பிடிக்க அவன் கண்கள் நோக்கிக்கொண்ட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ிராமங்களின் ஒளிப்பிடங்களிலே பதிவிருந்து, மறைவிடங்களிலே குற்றமற்றவனைக் கொல்லுகிறான்; திக்கற்றவர்களைப் பிடிக்க அவன் கண்கள் நோக்கிக்கொண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 ஏழையைத் தன் வலைக்குள் இழுத்துப் பிடித்துக்கொள்ள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கெபியிலிருக்கிற சிங்கத்தைப்போல மறைவில் பதிவிருக்கிறான்; ஏழையைப் பிடிக்கப் பதிவிருந்து, ஏழையைத் தன் வலைக்குள் இழுத்துப் பிடித்துக்கொள்ள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க்கற்றவர்கள் தன் பலவான்கள் கையில் விழும்படி அவன் பதுங்கிக்கிடக்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 தன் இருதயத்திலே சொல்லிக்கொள்ள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் அதை மறந்தார் என்றும், அவர் தம்முடைய முகத்தை மறைத்து ஒருக்காலும் அதைக் காணமாட்டார் என்றும், தன் இருதயத்திலே சொல்லிக்கொள்ள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எழுந்தருளும்; தேவனே உம்முடைய கையை உயர்த்தும்; ஏழைகளை மறவாதே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் தேவனை அசட்டைபண்ணி: நீர் கேட்டு விசாரிப்பதில்லை என்று தன் இருதயத்தில் சொல்லிக்கொள்வ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ுன்மார்க்கன் தேவனை அசட்டைபண்ணி: நீர் கேட்டு விசாரிப்பதில்லை என்று தன் இருதயத்தில் சொல்லிக்கொள்வ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ைப் பார்த்திருக்கிறீரே! உபத்திரவத்தையும் குரோதத்தையும் கவனித்திருக்கிறீரே; நீர் பதிலளிப்பீர்; ஏழையானவன் தன்னை உமக்கு ஒப்புவிக்கிறான்; திக்கற்ற பிள்ளைகளுக்கு சகாயர் நீர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 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ண்ணான மனுஷன் இனிப் பலவந்தஞ்செய்யத் தொடராதபடிக்கு, தேவரீர் திக்கற்ற பிள்ளைகளுக்கும் ஒடுக்கப்பட்டவர்களுக்கும் நீதிசெய்ய உம்முடைய செவிகளைச் சாய்த்துக்கேட்டருளுவ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ன்மார்க்கனும் பொல்லாதவனுமாயிருக்கிறவனுடைய புயத்தை முறித்துவிடும்; அவனுடைய ஆகாமியம் காணாமற்போகுமட்டும் அதைத் தேடி விசாரிய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சதாகாலங்களுக்கும் ராஜாவாயிருக்கிறார், புறஜாதியார் அவருடைய தேசத்திலிருந்து அழிந்து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சிறுமைப்பட்டவர்களுடைய வேண்டுதலைக் கேட்டிருக்கிறீர்; அவர்கள் இருதயத்தை ஸ்திரப்படுத்து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ಕರ್ತನೇ, ನೀನು ದೂರದಲ್ಲಿ ನಿಂತು ಕೊಳ್ಳುವದೂ ಕಷ್ಟಕಾಲಗಳಲ್ಲಿ ನಿನ್ನನ್ನು ಮರೆಮಾಡಿಕೊಳ್ಳುವದೂ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ುಷ್ಟರು ಗರ್ವ ದಿಂದ ದೀನನನ್ನು ಹಿಂಸಿಸುತ್ತಾರೆ; ಅವರು ಕಲ್ಪಿಸಿದ ಯುಕ್ತಿಗಳಲ್ಲಿ ತಾವೇ ಹಿಡಿಯ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ುಷ್ಟನು ತನ್ನ ಹೃದಯದ ಆಶೆಗೋಸ್ಕರ ಹೊಗಳಿಕೊಳ್ಳುತ್ತಾನೆ; ಕರ್ತನು ಅಸಹ್ಯಪಡುವ ಲೋಭಿಯನ್ನು ಅವನು ಆಶೀರ್ವದ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ುಷ್ಟನು ತನ್ನ ಗರ್ವದ ಮುಖದಿಂದ ದೇವರನ್ನು ಹುಡುಕುವದಿಲ್ಲ; ಅವನ ಯೋಚನೆಗಳೆಲ್ಲಾ ದೇವ ರಿಲ್ಲದವು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 ಮಾರ್ಗಗಳು ಯಾವಾಗಲೂ ವ್ಯಸನಕರವಾಗಿವೆ; ನಿನ್ನ ನ್ಯಾಯತೀರ್ಪುಗಳು ಅವನ ದೃಷ್ಟಿಗೆ ನಿಲುಕದಷ್ಟು ಉನ್ನತವಾಗಿ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ವೈರಿಗಳೆ ಲ್ಲರ ಮುಂದೆ ಉಬ್ಬ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ಕದಲು ವದಿಲ್ಲ; ನಾನು ಎಂದಿಗೂ ಕೇಡಿನಲ್ಲಿರುವದಿಲ್ಲ ಎಂದು ಅವನು ತನ್ನ ಹೃದಯದಲ್ಲಿ ಅಂದು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ನ ಬಾಯಿ ಶಾಪದಿಂದಲೂ ಮೋಸದಿಂದಲೂ ವಂಚನೆಯಿಂದಲೂ ತುಂಬಿದೆ; ಅವನ ನಾಲಿಗೆಯ ಕೆಳಗೆ ಕೇಡೂ ವ್ಯರ್ಥತೆಯೂ 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ನು ಹೊಂಚು ಹಾಕುವ ಗ್ರಾಮಗಳ ಸ್ಥಳಗಳಲ್ಲಿ ಕೂತುಕೊಂಡು ಗುಪ್ತವಾದ ಸ್ಥಳಗಳಲ್ಲಿ ನಿರಪರಾಧಿಯನ್ನು ಕೊಲ್ಲ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ಕಣ್ಣುಗಳು ಗತಿಯಿಲ್ಲದವನನ್ನು ಹೊಂಚಿ ನೋಡು ತ್ತ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ಗವಿಯಲ್ಲಿರುವ ಸಿಂಹದ ಹಾಗೆ ಮರೆಯಲ್ಲಿ ಹೊಂಚು ಹಾಕುತ್ತಾನೆ; ಬಡವನನ್ನು ಹಿಡಿ ಯುವದಕ್ಕೆ ಹೊಂಚು ಹಾಕ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ವನನ್ನು ತನ್ನ ಬಲೆಯಲ್ಲಿ ಎಳೆದು ಹಿಡಿಯ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ು ಕುಗ್ಗಿ ಬೊಗ್ಗುತ್ತಾನೆ; ಆದದರಿಂದ ಗತಿಯಿಲ್ಲದವರು ಅವನ ಬಲದಿಂದ ಬೀ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ು ಮರೆತು ಬಿಟ್ಟಿ ದ್ದಾನೆ; ತನ್ನ ಮುಖವನ್ನು ಮರೆಮಾಡುತ್ತಾನೆ; ಆತನು ಎಂದೂ ನೋಡನು ಎಂದು ತನ್ನ ಹೃದ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ಕರ್ತನೇ, ಏಳು; ಓ ದೇವ ರೇ, ನಿನ್ನ ಕೈ ಎತ್ತು, ದೀನರನ್ನು ಮರೆತು 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ುಷ್ಟನು ದೇವರನ್ನು ಅಲಕ್ಷ್ಯಮಾಡುವದು ಯಾಕೆ? --ನೀನು ಅದನ್ನು ವಿಚಾರಿಸುವದಿಲ್ಲವೆಂದು ಅವನು ತನ್ನ ಹೃದ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ಿಕೊಂ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ೀನು ಅದನ್ನು ನೋಡಿದ್ದೀ; ನಿನ್ನ ಕೈಯಿಂದ ಪ್ರತಿಫಲಕೊಡು ವದಕ್ಕೆ ಅವನ ಕುಯುಕ್ತಿಯನ್ನೂ ಹಗೆತನವನ್ನೂ ದೃಷ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ತ್ತೀ. ಗತಿಯಿಲ್ಲದವನು ನಿನಗೆ ತನ್ನನ್ನು ಒಪ್ಪಿಸುತ್ತಾನೆ; ದಿಕ್ಕಿಲ್ಲದವನಿಗೆ ಸಹಾಯಕನು ನೀ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ಭೂಮಿಯ ಮನುಷ್ಯನು ಇನ್ನು ಭಯಪಡಿಸದ ಹಾಗೆ ದಿಕ್ಕಿಲ್ಲದ ವರಿಗೂ ಕುಗ್ಗಿದವರಿಗೂ ನ್ಯಾಯತೀರಿಸ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ವಿಗೊ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ುಷ್ಟನ ಮತ್ತು ಕೆಡುಕನ ತೋಳನ್ನು ಮುರಿ; ಅದು ಸಿಕ್ಕದೆ ಹೋಗುವ ವರೆಗೂ ಅವನ ದುಷ್ಟತ್ವ ವನ್ನು ನೀನು ಹುಡು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ಯುಗ ಯುಗಾಂತರಗಳಿಗೂ ಅರಸನಾಗಿದ್ದಾನೆ; ಅನ್ಯಜನಾಂಗಗಳು ಆತನ ದೇಶದೊ ಳಗಿಂದ ನಾಶವ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ಕರ್ತನೇ, ದೀನರ ಆಶೆ ಯನ್ನು ಕೇಳಿದ್ದೀ; ನೀನು ಅವರ ಹೃದಯವನ್ನು ಸಿದ್ಧ ಪಡಿಸಿ ಅವರ ಮೊರೆಗೆ ಕಿವಿಗೊಡ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2026-10-21T07:53:03Z</dcterms:created>
  <dcterms:modified xsi:type="dcterms:W3CDTF">2026-10-21T07:53:03Z</dcterms:modified>
  <dc:title>ಕೀರ್ತನೆಗಳು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