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love you, O LORD, my streng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is my rock, and my fortress, and my deliverer; my God, my strength, in whom I will trust; my buckler, and the horn of my salvation, and my high tow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is my rock, and my fortress, and my deliverer; my God, my strength, in whom I will trust; my buckler, and the horn of my salvation, and my high tow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call upon the LORD, who is worthy to be praised: so shall I be saved from mine enem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call upon the LORD, who is worthy to be praised: so shall I be saved from mine enemi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sorrows of death compassed me, and the floods of ungodly men made me afrai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sorrows of hell compassed me about: the snares of death prevented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my distress I called upon the LORD, and cried unto my God: he heard my voice out of his temple, and my cry came before him, even into his ea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my distress I called upon the LORD, and cried unto my God: he heard my voice out of his temple, and my cry came before him, even into his ear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my distress I called upon the LORD, and cried unto my God: he heard my voice out of his temple, and my cry came before him, even into his ear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the earth shook and trembled; the foundations also of the hills moved and were shaken, because he was angr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the earth shook and trembled; the foundations also of the hills moved and were shaken, because he was angr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 went up a smoke out of his nostrils, and fire out of his mouth devoured: coals were kindled by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 went up a smoke out of his nostrils, and fire out of his mouth devoured: coals were kindled by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bowed the heavens also, and came down: and darkness was under his fe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rode upon a cherub, and did fly: yea, he did fly upon the wings of the win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made darkness his secret place; his pavilion round about him were dark waters and thick clouds of the ski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made darkness his secret place; his pavilion round about him were dark waters and thick clouds of the skie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t the brightness that was before him his thick clouds passed, hail stones and coals of fir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t the brightness that was before him his thick clouds passed, hail stones and coals of fi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LORD also thundered in the heavens, and the Highest gave his voice; hail stones and coals of fir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LORD also thundered in the heavens, and the Highest gave his voice; hail stones and coals of fir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ea, he sent out his arrows, and scattered them; and he shot out lightnings, and humiliated the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ea, he sent out his arrows, and scattered them; and he shot out lightnings, and humiliated the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the channels of waters were seen, and the foundations of the world were discovered at your rebuke, O LORD, at the blast of the breath of your nostril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the channels of waters were seen, and the foundations of the world were discovered at your rebuke, O LORD, at the blast of the breath of your nostril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sent from above, he took me, he drew me out of many water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delivered me from my strong enemy, and from them which hated me: for they were too strong for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delivered me from my strong enemy, and from them which hated me: for they were too strong for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prevented me in the day of my calamity: but the LORD was my sta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brought me forth also into a large place; he delivered me, because he delighted in m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brought me forth also into a large place; he delivered me, because he delighted in m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LORD rewarded me according to my righteousness; according to the cleanness of my hands has he recompensed m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LORD rewarded me according to my righteousness; according to the cleanness of my hands has he recompensed 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I have kept the ways of the LORD, and have not wickedly departed from my Go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all his judgments were before me, and I did not put away his statutes from m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all his judgments were before me, and I did not put away his statutes from m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was also upright before him, and I kept myself from mine iniquity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refore has the LORD recompensed me according to my righteousness, according to the cleanness of my hands in his eyesigh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refore has the LORD recompensed me according to my righteousness, according to the cleanness of my hands in his eyesigh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ith the merciful you will show yourself merciful; with an upright man you will show yourself upright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With the pure you will show yourself pure; and with the perverse you will show yourself pervers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you will save the afflicted people; but will bring down high look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you will light my candle: the LORD my God will enlighten my darknes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by you I have run through a troop; and by my God have I leaped over a wall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s for God, his way is perfect: the word of the LORD is tried: he is a buckler to all those that trust in him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s for God, his way is perfect: the word of the LORD is tried: he is a buckler to all those that trust in hi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who is God save the LORD? or who is a rock save our God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t is God that girds me with strength, and makes my way perfect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makes my feet like hinds' feet, and sets me upon my high place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He teaches my hands to war, so that a bow of steel is broken by mine arms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You have also given me the shield of your salvation: and your right hand has held me up, and your gentleness has made me great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You have also given me the shield of your salvation: and your right hand has held me up, and your gentleness has made me great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You have enlarged my steps under me, that my feet did not slip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 have pursued mine enemies, and overtaken them: neither did I return till they were consumed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 have pursued mine enemies, and overtaken them: neither did I return till they were consume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have wounded them that they were not able to rise: they are fallen under my feet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For you have girded me with strength unto the battle: you have subdued under me those that rose up against m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You have also given me the necks of mine enemies; that I might destroy them that hate m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y cried, but there was none to save them: even unto the LORD, but he answered them not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y cried, but there was none to save them: even unto the LORD, but he answered them not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n did I beat them small as the dust before the wind: I did cast them out as the dirt in the street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n did I beat them small as the dust before the wind: I did cast them out as the dirt in the streets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You have delivered me from the strivings of the people; and you have made me the head of the heathen: a people whom I have not known shall serve m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You have delivered me from the strivings of the people; and you have made me the head of the heathen: a people whom I have not known shall serve me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s soon as they hear of me, they shall obey me: the strangers shall submit themselves unto me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s soon as they hear of me, they shall obey me: the strangers shall submit themselves unto me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 strangers shall fade away, and be afraid out of their close places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The LORD lives; and blessed be my rock; and let the God of my salvation be exalted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The LORD lives; and blessed be my rock; and let the God of my salvation be exalted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It is God that avenges me, and subdues the people under me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He delivers me from mine enemies: yea, you lift me up above those that rise up against me: you have delivered me from the violent man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He delivers me from mine enemies: yea, you lift me up above those that rise up against me: you have delivered me from the violent man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Therefore will I give thanks unto you, O LORD, among the heathen, and sing praises unto your name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Therefore will I give thanks unto you, O LORD, among the heathen, and sing praises unto your name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Great deliverance gives he to his king; and shows mercy to his anointed, to David, and to his seed for evermore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Great deliverance gives he to his king; and shows mercy to his anointed, to David, and to his seed for evermo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ெலனாகிய கர்த்தாவே, உம்மில் அன்புகூ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திக்குப் பாத்திரராகிய கர்த்தரை நோக்கிக் கூப்பிடுவேன்; அதனால் என் சத்துருக்களுக்கு நீங்கல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ப்ப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க்கட்டுகள் என்னைச் சுற்றிக்கொண்டது; துர்ச்சனப்பிரவாகம் என்னைப் பயப்படுத்த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தாளக்கட்டுகள் என்னைச் சூழ்ந்துகொண்டது; மரணக்கண்ணிகள் என்மேல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உண்டான நெருக்கத்திலே கர்த்தரை நோக்கிக் கூப்பிட்டு, என் தேவனை நோக்கி அபயமிட்டேன்; த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யத்திலிருந்து என் சத்தத்தைக் கேட்டார், என் கூப்பிடுதல் அவர் சந்நிதியில் போய், அவர் செவி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ூமி அசைந்து அதிர்ந்தது, அவர் கோபங்கொண்டபடியால் பர்வதங்களின் அஸ்திபாரங்கள் குலு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ை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நாசியிலிருந்து புகை எழும்பிற்று, அவர் வாயிலிருந்து பட்சிக்கிற அக்கினி புறப்பட்டது; அத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ழல் மூ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ங்களைத் தாழ்த்தி இறங்கினார்; அவர் பாதங்களின்கீழ் காரிருள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ேருபீன்மேல் ஏறி வேகமாய்ச் சென்றார்; காற்றின் செட்டைகளைக்கொண்டு பற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ைத் தமக்கு மறைவிடமாக்கினார்; கரும்புனல்களையும், ஆகாயத்துக் கார்மேகங்களையும் தம்மைச் சூழ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ம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சந்நிதிப் பிரகாசத்தினால் அவருடைய மேகங்கள் பறந்து விலகிற்று, கல்மழையும் நெருப்புத்தழ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ங்களிலே குமுறினார், உன்னதமானவர் தமது சத்தத்தைத் தொனிக்கப்பண்ணினார்; கல்மழ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ுப்புத்தழலும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்முடைய அம்புகளை எய்து, அவர்களைச் சிதறடித்தார்; மின்னல்களைப் பிரயோகித்து, அவர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ங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ாவே, உம்முடைய கண்டிதத்தினாலும் உம்முடைய நாசியின் சுவாசக்காற்ற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களின் மதகுகள் திறவுண்டு, பூதலத்தின் அஸ்திபாரங்கள் காண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த்திலிருந்து அவர் கைநீட்டி, என்னைப் பிடித்து, ஜலப்பிரவாகத்திலிருக்கிற என்னைத் தூ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ிலும் அதிக பலவான்களாயிருந்த என் பலத்த சத்துருவுக்கும் என்னைப் பகைக்கிறவர்களுக்க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பத்துநாளில் எனக்கு எதிரிட்டு வந்தார்கள்; கர்த்தர் எனக்கு ஆதரவாயிர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விசாலமான இடத்திலே என்னைக் கொண்டுவந்து, என்மேல் பிரியமாயிருந்தபடியால்,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 நீதிக்குத்தக்கதாக எனக்குப் பதிலளித்தார்; என் கைகளின் சுத்தத்திற்குத்தக்க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ச் சரிக்கட்ட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வழிகளைக் கைக்கொண்டுவந்தேன்; நான் என் தேவனுக்குத் துரோகம்பண்ணி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நியாயங்களையெல்லாம் எனக்கு முன்பாக நிறுத்தினேன்; அவருடைய பிரமாணங்கள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ிப்போ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முன்பாக நான் மனவுண்மையாயிருந்து, என் துர்க்குணத்துக்கு என்னை விலக்கிக் காத்துக்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் என் நீதிக்கும், தம்முடைய கண்களுக்கு முன்னிருக்கிற என் கைகளின் சுத்த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்கதாக எனக்குப் பலனள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யவுள்ளவனுக்கு நீர் தயவுள்ளவராகவும், உத்தமனுக்கு நீர் உத்தமராகவ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ுனிதனுக்கு நீர் புனிதராகவும், மாறுபாடுள்ளவனுக்கு நீர் மாறுபடுகிறவராகவும் தோன்ற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ரீர் சிறுமைப்பட்ட ஜனத்தை இரட்சிப்பீர்; மேட்டிமையான கண்களைத் தாழ்த்த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என் விளக்கை ஏற்றுவீர்; என் தேவனாகிய கர்த்தர் என் இருளை வெளிச்சமாக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ாலே நான் ஒரு சேனைக்குள் பாய்ந்துபோவேன்; என் தேவனாலே ஒரு மதிலைத் தாண்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வழி உத்தமமானது: கர்த்தருடைய வசனம் புடமிடப்பட்டது; தம்மை நம்புகிற அனைவருக்க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க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ேயல்லாமல் தேவன் யார்? நம்முடைய தேவனையன்றிக் கன்மலையும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லத்தால் இடைகட்டி, என் வழியைச் செவ்வைப்படுத்துகிறவர் தேவ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என் கால்களை மான்களுடைய கால்களைப்போலாக்கி, என்னுடைய உயர்தலங்களில் என்னை நிறு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ெண்கல வில்லும் என் புயங்களால் வளையும்படி, என் கைகளை யுத்தத்திற்குப் பழக்க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்முடைய இரட்சிப்பின் கேடகத்தையும் எனக்குத் தந்தீர்; உம்முடைய வலதுகரம் என்னைத் தாங்குகிற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காருணியம் என்னைப் பெரியவன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கால்கள் வழுவாதபடிக்கு, நான் நடக்கிற வழியை அகலமாக்க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சத்துருக்களைப் பின்தொடர்ந்து அவர்களைப் பிடிப்பேன்; அவர்களை நிர்மூலமாக்கும் 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ழுந்திருக்கமாட்டாதபடிக்கு, என் பாதங்களின்கீழ் விழத்தக்கதாக அவர்களை வெட்ட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ுத்தத்திற்கு நீர் என்னைப் பலத்தால் இடைகட்டி என்மேல் எழும்பினவர்களை என் கீழ் மடங்க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பகைஞரைச் சங்கரிக்கும்படியாக, என் சத்துருக்களின் பிடரியை எனக்கு ஒப்புக்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கூப்பிடுகிறார்கள், அவர்களை இரட்சிப்பார் ஒருவருமில்லை; கர்த்தரை நோ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கிறார்கள், அவர்களுக்கு அவர் உத்தரவு கொடுக்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அவர்களைக் காற்று முகத்திலே பறக்கிற தூளாக இடித்து, தெருக்களிலுள்ள சேற்றைப்போல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றிந்துபோ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னங்களின் சண்டைகளுக்கு நீர் என்னைத் தப்புவித்து, ஜாதிகளுக்கு என்னைத் தலைவனாக்குகிறீர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த ஜனங்கள் என்னைச் சேவ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என் சத்தத்தைக் கேட்டவுடனே எனக்குக் கீழ்ப்படிகிறார்கள்; அந்நியரும் எனக்கு இச்சகம்பே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ங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ர் முனைவிழுந்துபோய், தங்கள் அரண்களிலிருந்து தத்தளிப்பாய்ப் புறப்ப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் ஜீவனுள்ளவர்; என் கன்மலையானவர் துதிக்கப்படுவாராக; என் இரட்சிப்பி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்ந்திரு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எனக்காகப் பழிக்குப் பழிவாங்கி ஜனங்களை எனக்குக் கீழ்ப்படுத்துகிற தேவன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ே என் சத்துருக்களுக்கு என்னை விலக்கி விடுவிக்கிறவர்; எனக்கு விரோதமாய் எழும்புகிறவர்கள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நீர் உயர்த்தி கொடுமையான மனுஷனுக்கு என்னைத் தப்புவ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ினிமித்தம் கர்த்தாவே, ஜாதிகளுக்குள்ளே உம்மைத் துதித்து, உம்முடைய நாமத்திற்குச் சங்கீ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ாம் ஏற்படுத்தின ராஜாவுக்கு மகத்தான இரட்சிப்பை அளித்து, தாம் அபிஷேகம்பண்ணின தாவீதுக்கும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க்கும் சதாகாலமும் கிருபை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2026-09-17T05:42:45Z</dcterms:created>
  <dcterms:modified xsi:type="dcterms:W3CDTF">2026-09-17T05:42:45Z</dcterms:modified>
  <dc:title>சங்கீதம்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