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presProps" Target="presProps.xml"/>
  <Relationship Id="rId82" Type="http://schemas.openxmlformats.org/officeDocument/2006/relationships/viewProps" Target="viewProps.xml"/>
  <Relationship Id="rId8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will love you, O LORD, my strength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LORD is my rock, and my fortress, and my deliverer; my God, my strength, in whom I will trust; my buckler, and the horn of my salvation, and my high tower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 LORD is my rock, and my fortress, and my deliverer; my God, my strength, in whom I will trust; my buckler, and the horn of my salvation, and my high tow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will call upon the LORD, who is worthy to be praised: so shall I be saved from mine enemie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will call upon the LORD, who is worthy to be praised: so shall I be saved from mine enemie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 sorrows of death compassed me, and the floods of ungodly men made me afrai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sorrows of hell compassed me about: the snares of death prevented m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n my distress I called upon the LORD, and cried unto my God: he heard my voice out of his temple, and my cry came before him, even into his ear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n my distress I called upon the LORD, and cried unto my God: he heard my voice out of his temple, and my cry came before him, even into his ear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n my distress I called upon the LORD, and cried unto my God: he heard my voice out of his temple, and my cry came before him, even into his ear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n the earth shook and trembled; the foundations also of the hills moved and were shaken, because he was angry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n the earth shook and trembled; the foundations also of the hills moved and were shaken, because he was angry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re went up a smoke out of his nostrils, and fire out of his mouth devoured: coals were kindled by it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re went up a smoke out of his nostrils, and fire out of his mouth devoured: coals were kindled by it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bowed the heavens also, and came down: and darkness was under his fee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he rode upon a cherub, and did fly: yea, he did fly upon the wings of the win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e made darkness his secret place; his pavilion round about him were dark waters and thick clouds of the skie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He made darkness his secret place; his pavilion round about him were dark waters and thick clouds of the skie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t the brightness that was before him his thick clouds passed, hail stones and coals of fir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t the brightness that was before him his thick clouds passed, hail stones and coals of fir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LORD also thundered in the heavens, and the Highest gave his voice; hail stones and coals of fir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LORD also thundered in the heavens, and the Highest gave his voice; hail stones and coals of fir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Yea, he sent out his arrows, and scattered them; and he shot out lightnings, and humiliated them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Yea, he sent out his arrows, and scattered them; and he shot out lightnings, and humiliated them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n the channels of waters were seen, and the foundations of the world were discovered at your rebuke, O LORD, at the blast of the breath of your nostril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n the channels of waters were seen, and the foundations of the world were discovered at your rebuke, O LORD, at the blast of the breath of your nostrils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He sent from above, he took me, he drew me out of many water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e delivered me from my strong enemy, and from them which hated me: for they were too strong for m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He delivered me from my strong enemy, and from them which hated me: for they were too strong for me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y prevented me in the day of my calamity: but the LORD was my stay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e brought me forth also into a large place; he delivered me, because he delighted in me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e brought me forth also into a large place; he delivered me, because he delighted in me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LORD rewarded me according to my righteousness; according to the cleanness of my hands has he recompensed me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LORD rewarded me according to my righteousness; according to the cleanness of my hands has he recompensed me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For I have kept the ways of the LORD, and have not wickedly departed from my God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all his judgments were before me, and I did not put away his statutes from me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all his judgments were before me, and I did not put away his statutes from me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I was also upright before him, and I kept myself from mine iniquity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refore has the LORD recompensed me according to my righteousness, according to the cleanness of my hands in his eyesight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refore has the LORD recompensed me according to my righteousness, according to the cleanness of my hands in his eyesight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With the merciful you will show yourself merciful; with an upright man you will show yourself upright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With the pure you will show yourself pure; and with the perverse you will show yourself perverse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For you will save the afflicted people; but will bring down high look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For you will light my candle: the LORD my God will enlighten my darkness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For by you I have run through a troop; and by my God have I leaped over a wall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s for God, his way is perfect: the word of the LORD is tried: he is a buckler to all those that trust in him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s for God, his way is perfect: the word of the LORD is tried: he is a buckler to all those that trust in him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For who is God save the LORD? or who is a rock save our God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It is God that girds me with strength, and makes my way perfect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He makes my feet like hinds' feet, and sets me upon my high places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He teaches my hands to war, so that a bow of steel is broken by mine arms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You have also given me the shield of your salvation: and your right hand has held me up, and your gentleness has made me great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You have also given me the shield of your salvation: and your right hand has held me up, and your gentleness has made me great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You have enlarged my steps under me, that my feet did not slip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I have pursued mine enemies, and overtaken them: neither did I return till they were consumed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I have pursued mine enemies, and overtaken them: neither did I return till they were consumed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I have wounded them that they were not able to rise: they are fallen under my feet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For you have girded me with strength unto the battle: you have subdued under me those that rose up against me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You have also given me the necks of mine enemies; that I might destroy them that hate me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They cried, but there was none to save them: even unto the LORD, but he answered them not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They cried, but there was none to save them: even unto the LORD, but he answered them not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Then did I beat them small as the dust before the wind: I did cast them out as the dirt in the streets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Then did I beat them small as the dust before the wind: I did cast them out as the dirt in the streets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You have delivered me from the strivings of the people; and you have made me the head of the heathen: a people whom I have not known shall serve me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You have delivered me from the strivings of the people; and you have made me the head of the heathen: a people whom I have not known shall serve me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As soon as they hear of me, they shall obey me: the strangers shall submit themselves unto me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As soon as they hear of me, they shall obey me: the strangers shall submit themselves unto me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The strangers shall fade away, and be afraid out of their close places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The LORD lives; and blessed be my rock; and let the God of my salvation be exalted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The LORD lives; and blessed be my rock; and let the God of my salvation be exalted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It is God that avenges me, and subdues the people under me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He delivers me from mine enemies: yea, you lift me up above those that rise up against me: you have delivered me from the violent man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He delivers me from mine enemies: yea, you lift me up above those that rise up against me: you have delivered me from the violent man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Therefore will I give thanks unto you, O LORD, among the heathen, and sing praises unto your name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Therefore will I give thanks unto you, O LORD, among the heathen, and sing praises unto your name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Great deliverance gives he to his king; and shows mercy to his anointed, to David, and to his seed for evermore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Great deliverance gives he to his king; and shows mercy to his anointed, to David, and to his seed for evermor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59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பெலனாகிய கர்த்தாவே, உம்மில் அன்புகூர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ன் கன்மலையும், என் கோட்டையும், என் இரட்சகரும், என் தேவனும் நான் நம்பியிருக்கிற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ருகமும், என் கேடகமும், என் இரட்சணியக் கொம்பும், என் உயர்ந்த அடைக்கலம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திக்குப் பாத்திரராகிய கர்த்தரை நோக்கிக் கூப்பிடுவேன்; அதனால் என் சத்துருக்களுக்கு நீங்கலா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ட்சிக்கப்ப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ரணக்கட்டுகள் என்னைச் சுற்றிக்கொண்டது; துர்ச்சனப்பிரவாகம் என்னைப் பயப்படுத்தின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தாளக்கட்டுகள் என்னைச் சூழ்ந்துகொண்டது; மரணக்கண்ணிகள் என்மேல் விழ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க்கு உண்டான நெருக்கத்திலே கர்த்தரை நோக்கிக் கூப்பிட்டு, என் தேவனை நோக்கி அபயமிட்டேன்; த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லயத்திலிருந்து என் சத்தத்தைக் கேட்டார், என் கூப்பிடுதல் அவர் சந்நிதியில் போய், அவர் செவி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ற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பூமி அசைந்து அதிர்ந்தது, அவர் கோபங்கொண்டபடியால் பர்வதங்களின் அஸ்திபாரங்கள் குலுங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சை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நாசியிலிருந்து புகை எழும்பிற்று, அவர் வாயிலிருந்து பட்சிக்கிற அக்கினி புறப்பட்டது; அத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ழல் மூண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னங்களைத் தாழ்த்தி இறங்கினார்; அவர் பாதங்களின்கீழ் காரிருள் இ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ேருபீன்மேல் ஏறி வேகமாய்ச் சென்றார்; காற்றின் செட்டைகளைக்கொண்டு பற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ுளைத் தமக்கு மறைவிடமாக்கினார்; கரும்புனல்களையும், ஆகாயத்துக் கார்மேகங்களையும் தம்மைச் சூழ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ாரமாக்க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சந்நிதிப் பிரகாசத்தினால் அவருடைய மேகங்கள் பறந்து விலகிற்று, கல்மழையும் நெருப்புத்தழ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ழ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வானங்களிலே குமுறினார், உன்னதமானவர் தமது சத்தத்தைத் தொனிக்கப்பண்ணினார்; கல்மழ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ெருப்புத்தழலும் விழ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ம்முடைய அம்புகளை எய்து, அவர்களைச் சிதறடித்தார்; மின்னல்களைப் பிரயோகித்து, அவர்கள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லங்கப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கர்த்தாவே, உம்முடைய கண்டிதத்தினாலும் உம்முடைய நாசியின் சுவாசக்காற்றி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ண்ணீர்களின் மதகுகள் திறவுண்டு, பூதலத்தின் அஸ்திபாரங்கள் காணப்பட்ட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யரத்திலிருந்து அவர் கைநீட்டி, என்னைப் பிடித்து, ஜலப்பிரவாகத்திலிருக்கிற என்னைத் தூக்கிவி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னிலும் அதிக பலவான்களாயிருந்த என் பலத்த சத்துருவுக்கும் என்னைப் பகைக்கிறவர்களுக்கும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ுவ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ஆபத்துநாளில் எனக்கு எதிரிட்டு வந்தார்கள்; கர்த்தர் எனக்கு ஆதரவாயிரு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 விசாலமான இடத்திலே என்னைக் கொண்டுவந்து, என்மேல் பிரியமாயிருந்தபடியால், என்ன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ப்புவ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ன் நீதிக்குத்தக்கதாக எனக்குப் பதிலளித்தார்; என் கைகளின் சுத்தத்திற்குத்தக்கத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ச் சரிக்கட்ட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ுடைய வழிகளைக் கைக்கொண்டுவந்தேன்; நான் என் தேவனுக்குத் துரோகம்பண்ணின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ுடைய நியாயங்களையெல்லாம் எனக்கு முன்பாக நிறுத்தினேன்; அவருடைய பிரமாணங்களை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ள்ளிப்போட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முன்பாக நான் மனவுண்மையாயிருந்து, என் துர்க்குணத்துக்கு என்னை விலக்கிக் காத்துக்கொண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கர்த்தர் என் நீதிக்கும், தம்முடைய கண்களுக்கு முன்னிருக்கிற என் கைகளின் சுத்தத்திற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க்கதாக எனக்குப் பலனளித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யவுள்ளவனுக்கு நீர் தயவுள்ளவராகவும், உத்தமனுக்கு நீர் உத்தமராகவ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ுனிதனுக்கு நீர் புனிதராகவும், மாறுபாடுள்ளவனுக்கு நீர் மாறுபடுகிறவராகவும் தோன்ற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வரீர் சிறுமைப்பட்ட ஜனத்தை இரட்சிப்பீர்; மேட்டிமையான கண்களைத் தாழ்த்த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ரீர் என் விளக்கை ஏற்றுவீர்; என் தேவனாகிய கர்த்தர் என் இருளை வெளிச்சமாக்க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ம்மாலே நான் ஒரு சேனைக்குள் பாய்ந்துபோவேன்; என் தேவனாலே ஒரு மதிலைத் தாண்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ேவனுடைய வழி உத்தமமானது: கர்த்தருடைய வசனம் புடமிடப்பட்டது; தம்மை நம்புகிற அனைவருக்கும்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க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ேயல்லாமல் தேவன் யார்? நம்முடைய தேவனையன்றிக் கன்மலையும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்னைப் பலத்தால் இடைகட்டி, என் வழியைச் செவ்வைப்படுத்துகிறவர் தேவ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என் கால்களை மான்களுடைய கால்களைப்போலாக்கி, என்னுடைய உயர்தலங்களில் என்னை நிறுத்த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வெண்கல வில்லும் என் புயங்களால் வளையும்படி, என் கைகளை யுத்தத்திற்குப் பழக்குவ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ம்முடைய இரட்சிப்பின் கேடகத்தையும் எனக்குத் தந்தீர்; உம்முடைய வலதுகரம் என்னைத் தாங்குகிற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்முடைய காருணியம் என்னைப் பெரியவனா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ன் கால்கள் வழுவாதபடிக்கு, நான் நடக்கிற வழியை அகலமாக்க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ன் சத்துருக்களைப் பின்தொடர்ந்து அவர்களைப் பிடிப்பேன்; அவர்களை நிர்மூலமாக்கும் வர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ம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் எழுந்திருக்கமாட்டாதபடிக்கு, என் பாதங்களின்கீழ் விழத்தக்கதாக அவர்களை வெட்ட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யுத்தத்திற்கு நீர் என்னைப் பலத்தால் இடைகட்டி என்மேல் எழும்பினவர்களை என் கீழ் மடங்கப்பண்ண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ான் என் பகைஞரைச் சங்கரிக்கும்படியாக, என் சத்துருக்களின் பிடரியை எனக்கு ஒப்புக்கொடு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் கூப்பிடுகிறார்கள், அவர்களை இரட்சிப்பார் ஒருவருமில்லை; கர்த்தரை நோக்கி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ப்பிடுகிறார்கள், அவர்களுக்கு அவர் உத்தரவு கொடுக்கிற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அவர்களைக் காற்று முகத்திலே பறக்கிற தூளாக இடித்து, தெருக்களிலுள்ள சேற்றைப்போல் அவர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றிந்துபோ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ஜனங்களின் சண்டைகளுக்கு நீர் என்னைத் தப்புவித்து, ஜாதிகளுக்கு என்னைத் தலைவனாக்குகிறீர்;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யாத ஜனங்கள் என்னைச் சேவி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் என் சத்தத்தைக் கேட்டவுடனே எனக்குக் கீழ்ப்படிகிறார்கள்; அந்நியரும் எனக்கு இச்சகம்பேச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ங்க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ந்நியர் முனைவிழுந்துபோய், தங்கள் அரண்களிலிருந்து தத்தளிப்பாய்ப் புறப்பட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கர்த்தர் ஜீவனுள்ளவர்; என் கன்மலையானவர் துதிக்கப்படுவாராக; என் இரட்சிப்பின்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யர்ந்திருப்பார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ர் எனக்காகப் பழிக்குப் பழிவாங்கி ஜனங்களை எனக்குக் கீழ்ப்படுத்துகிற தேவனான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ே என் சத்துருக்களுக்கு என்னை விலக்கி விடுவிக்கிறவர்; எனக்கு விரோதமாய் எழும்புகிறவர்கள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 நீர் உயர்த்தி கொடுமையான மனுஷனுக்கு என்னைத் தப்புவி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இதினிமித்தம் கர்த்தாவே, ஜாதிகளுக்குள்ளே உம்மைத் துதித்து, உம்முடைய நாமத்திற்குச் சங்கீ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ட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தாம் ஏற்படுத்தின ராஜாவுக்கு மகத்தான இரட்சிப்பை அளித்து, தாம் அபிஷேகம்பண்ணின தாவீதுக்கும்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ததிக்கும் சதாகாலமும் கிருபை செய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2026-11-01T19:00:34Z</dcterms:created>
  <dcterms:modified xsi:type="dcterms:W3CDTF">2026-11-01T19:00:34Z</dcterms:modified>
  <dc:title>சங்கீதம்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