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David and the people that were with him lifted up their voice and wept, until they had no more power to weep.]]></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David and the people that were with him lifted up their voice and wept, until they had no more power to weep.]]></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s two wives were taken captives, Ahinoam the Jezreelitess, and Abigail the wife of Nabal the Carmelit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s two wives were taken captives, Ahinoam the Jezreelitess, and Abigail the wife of Nabal the Carmelit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David was greatly distressed; for the people spoke of stoning him, because the soul of all the people was grieved, every man for his sons and for his daughters: but David encouraged himself in the LORD his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David was greatly distressed; for the people spoke of stoning him, because the soul of all the people was grieved, every man for his sons and for his daughters: but David encouraged himself in the LORD his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David was greatly distressed; for the people spoke of stoning him, because the soul of all the people was grieved, every man for his sons and for his daughters: but David encouraged himself in the LORD his Go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avid said to Abiathar the priest, Ahimelech's son, I pray you, bring me here the ephod. And Abiathar brought thither the ephod to Davi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avid said to Abiathar the priest, Ahimelech's son, I pray you, bring me here the ephod. And Abiathar brought thither the ephod to Davi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enquired at the LORD, saying, Shall I pursue after this troop? shall I overtake them? And he answered him, Pursue: for you shall surely overtake them, and without fail recover al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David and his men were come to Ziklag on the third day, that the Amalekites had invaded the south, and Ziklag, and smitten Ziklag, and burned it with fir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enquired at the LORD, saying, Shall I pursue after this troop? shall I overtake them? And he answered him, Pursue: for you shall surely overtake them, and without fail recover al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David went, he and the six hundred men that were with him, and came to the brook Besor, where those that were left behind stay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David went, he and the six hundred men that were with him, and came to the brook Besor, where those that were left behind stay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David pursued, he and four hundred men: for two hundred abode behind, which were so faint that they could not go over the brook Beso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David pursued, he and four hundred men: for two hundred abode behind, which were so faint that they could not go over the brook Beso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y found an Egyptian in the field, and brought him to David, and gave him bread, and he did eat; and they made him drink wat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y found an Egyptian in the field, and brought him to David, and gave him bread, and he did eat; and they made him drink wat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gave him a piece of a cake of figs, and two clusters of raisins: and when he had eaten, his spirit came again to him: for he had eaten no bread, nor drunk any water, three days and three night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gave him a piece of a cake of figs, and two clusters of raisins: and when he had eaten, his spirit came again to him: for he had eaten no bread, nor drunk any water, three days and three nigh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gave him a piece of a cake of figs, and two clusters of raisins: and when he had eaten, his spirit came again to him: for he had eaten no bread, nor drunk any water, three days and three night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David and his men were come to Ziklag on the third day, that the Amalekites had invaded the south, and Ziklag, and smitten Ziklag, and burned it with fir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David said unto him, To whom belong you? and whence are you? And he said, I am a young man of Egypt, servant to an Amalekite; and my master left me, because three days ago I fell sick.]]></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David said unto him, To whom belong you? and whence are you? And he said, I am a young man of Egypt, servant to an Amalekite; and my master left me, because three days ago I fell sick.]]></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David said unto him, To whom belong you? and whence are you? And he said, I am a young man of Egypt, servant to an Amalekite; and my master left me, because three days ago I fell sick.]]></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e made an invasion upon the south of the Cherethites, and upon the coast which belongs to Judah, and upon the south of Caleb; and we burned Ziklag with fir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e made an invasion upon the south of the Cherethites, and upon the coast which belongs to Judah, and upon the south of Caleb; and we burned Ziklag with fir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avid said to him, Can you bring me down to this company? And he said, Swear unto me by God, that you will neither kill me, nor deliver me into the hands of my master, and I will bring you down to this compan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avid said to him, Can you bring me down to this company? And he said, Swear unto me by God, that you will neither kill me, nor deliver me into the hands of my master, and I will bring you down to this compan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avid said to him, Can you bring me down to this company? And he said, Swear unto me by God, that you will neither kill me, nor deliver me into the hands of my master, and I will bring you down to this compan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he had brought him down, behold, they were spread abroad upon all the earth, eating and drinking, and dancing, because of all the great spoil that they had taken out of the land of the Philistines, and out of the land of Juda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he had brought him down, behold, they were spread abroad upon all the earth, eating and drinking, and dancing, because of all the great spoil that they had taken out of the land of the Philistines, and out of the land of Juda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David and his men were come to Ziklag on the third day, that the Amalekites had invaded the south, and Ziklag, and smitten Ziklag, and burned it with fir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he had brought him down, behold, they were spread abroad upon all the earth, eating and drinking, and dancing, because of all the great spoil that they had taken out of the land of the Philistines, and out of the land of Juda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David stroke them from the twilight even unto the evening of the next day: and there escaped not a man of them, save four hundred young men, which rode upon camels, and fle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David stroke them from the twilight even unto the evening of the next day: and there escaped not a man of them, save four hundred young men, which rode upon camels, and fle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David recovered all that the Amalekites had carried away: and David rescued his two wiv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David recovered all that the Amalekites had carried away: and David rescued his two wive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re was nothing lacking to them, neither small nor great, neither sons nor daughters, neither spoil, nor any thing that they had taken to them: David recovered al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re was nothing lacking to them, neither small nor great, neither sons nor daughters, neither spoil, nor any thing that they had taken to them: David recovered a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David took all the flocks and the herds, which they drove before those other cattle, and said, This is David's spoi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David took all the flocks and the herds, which they drove before those other cattle, and said, This is David's spoi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David came to the two hundred men, which were so faint that they could not follow David, whom they had made also to abide at the brook Besor: and they went forth to meet David, and to meet the people that were with him: and when David came near to the people, he saluted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ad taken the women captives, that were therein: they slew not any, either great or small, but carried them away, and went on their way.]]></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David came to the two hundred men, which were so faint that they could not follow David, whom they had made also to abide at the brook Besor: and they went forth to meet David, and to meet the people that were with him: and when David came near to the people, he saluted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David came to the two hundred men, which were so faint that they could not follow David, whom they had made also to abide at the brook Besor: and they went forth to meet David, and to meet the people that were with him: and when David came near to the people, he saluted the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said David, All of you shall not do so, my brethren, with that which the LORD has given us, who has preserved us, and delivered the company that came against us into our han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said David, All of you shall not do so, my brethren, with that which the LORD has given us, who has preserved us, and delivered the company that came against us into our han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who will hearken unto you in this matter? but as his part is that goes down to the battle, so shall his part be that tarries by the stuff: they shall part alik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who will hearken unto you in this matter? but as his part is that goes down to the battle, so shall his part be that tarries by the stuff: they shall part alik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ad taken the women captives, that were therein: they slew not any, either great or small, but carried them away, and went on their way.]]></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who will hearken unto you in this matter? but as his part is that goes down to the battle, so shall his part be that tarries by the stuff: they shall part alik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was so from that day forward, that he made it a statute and an ordinance for Israel unto this da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was so from that day forward, that he made it a statute and an ordinance for Israel unto this da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David came to Ziklag, he sent of the spoil unto the elders of Judah, even to his friends, saying, Behold a present for you of the spoil of the enemies of the LOR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David came to Ziklag, he sent of the spoil unto the elders of Judah, even to his friends, saying, Behold a present for you of the spoil of the enemies of the LOR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David came to Ziklag, he sent of the spoil unto the elders of Judah, even to his friends, saying, Behold a present for you of the spoil of the enemies of the LOR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o them which were in Bethel, and to them which were in south Ramoth, and to them which were in Jattir,]]></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o them which were in Bethel, and to them which were in south Ramoth, and to them which were in Jattir,]]></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o them which were in Aroer, and to them which were in Siphmoth, and to them which were in Eshtemoa,]]></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o them which were in Aroer, and to them which were in Siphmoth, and to them which were in Eshtemoa,]]></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David and his men came to the city, and, behold, it was burned with fire; and their wives, and their sons, and their daughters, were taken captive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o them which were in Rachal, and to them which were in the cities of the Jerahmeelites, and to them which were in the cities of the Kenit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o them which were in Rachal, and to them which were in the cities of the Jerahmeelites, and to them which were in the cities of the Kenit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o them which were in Hormah, and to them which were in Chorashan, and to them which were in Athach,]]></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o them which were in Hebron, and to all the places where David himself and his men were known to haun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o them which were in Hebron, and to all the places where David himself and his men were known to haun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David and his men came to the city, and, behold, it was burned with fire; and their wives, and their sons, and their daughters, were taken captiv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David and his men came to the city, and, behold, it was burned with fire; and their wives, and their sons, and their daughters, were taken captiv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தாவீதும் அவனோடிருந்த ஜனங்களும் அழுகிறதற்குத் தங்களில் பெலனில்லாமல் போகு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ட்டு அழு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வீதின் இரண்டு மனைவிகளாகிய யெஸ்ரயேல் ஊராளான அகினோவாமும், கர்மேல் ஊராளான நாபாலின் மனைவியா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காயிலும், சிறைபிடித்துக்கொண்டுபோ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வீது மிகவும் நெருக்கப்பட்டான்; சகல ஜனங்களும் தங்கள் குமாரத்திகளினிமித்தம் மனக்கிலேசமா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 கல்லெறியவேண்டும் என்று சொல்லிக்கொண்டார்கள்; தாவீது தன் தேவனாகிய கர்த்தருக்குள்ளே த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ப்படு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வீது அகிமெலேக்கின் குமாரனாகிய அபியத்தார் என்னும் ஆசாரியனை நோக்கி: ஏபோத்தை என்னிடத்தில் கொண்டு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 அபியத்தார் ஏபோத்தைத் தாவீதினிடத்தில் கொண்டு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து கர்த்தரை நோக்கி: நான் அந்தத் தண்டைப் பின் தொடரவேண்டுமா? அதைப் பிடிப்பேனா? என்று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தும் அவன் மனுஷரும் மூன்றாம் நாளிலே, சிக்லாகுக்கு வந்து சேருகிறதற்குள்ளே, அமலேக்கி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 அவர்: அதைப் பின்தொடர்; அதை நீ பிடித்து, சகலத்தையும் திருப்பிக்கொள்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தாவீதும் அவனோடிருந்த அறுநூறுபேரும் போனார்கள்; அவர்கள் பேசோர் ஆற்றண்டைக்கு வந்த 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சிலர் நின்று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வீதோ, நானூறுபேரோடுங்கூடத் தொடர்ந்துபோனான்; இருநூறுபேர் விடாய்த்துப்போனபடியினால் பேசோர் ஆற்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ட்டாமல் நின்று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ஒரு எகிப்தியனை வெளியில் அவர்கள் கண்டு, அவனைத் தாவீதினிடத்தில் கொண்டுவந்து, புசிக்க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மும் குடிக்கத் தண்ணீரும்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திப்பழ அடையின் ஒரு துண்டையும், வற்றலான இரண்டு திராட்சப்பழக் குலைகளையும் அ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கள்; அதை அவன் சாப்பிட்ட பின்பு, அவனுடைய உயிர் திரும்ப அவனுக்குள் வந்தது. அவன் இராப்ப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நாளாய் அப்பம் சாப்பிடாமலும் தண்ணீர் குடியாமலும்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றத்துச் சீமையின்மேலும் சிக்லாகின் மேலும் விழுந்து, சிக்லாகைக் கொள்ளையடித்து, அதை அக்கி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வீது அவனை நோக்கி: நீ யாருடையவன்? நீ எவ்விடத்தான் என்று கேட்டதற்கு, அவன்: நா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லேக்கியனுடைய வேலைக்காரனாகிய எகிப்து தேசத்து பிள்ளையாண்டான்; மூன்று நாளைக்குமு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ப்பட்டபோது, என் எஜமான் என்னைக் கை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கிரேத்தியருடைய தென்புறத்தின்மேலும், யூதாவுக்கடுத்த எல்லையின்மேலும், காலே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றத்தின்மேலும், படையெடுத்துப்போய் சிக்லாகை அக்கினியினால் சுட்டெரித்துப்போட்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வீது அவனை நோக்கி: நீ என்னை அந்தத் தண்டினிடத்துக்குக் கொண்டு போவாயா என்று கேட்டதற்கு: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என்னைக் கொன்றுபோடுவதுமில்லை, என்னை என் எஜமான் கையில் ஒப்புக்கொடுப்பதுமில்லை என்று தே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வீரானால், உம்மை அந்தத் தண்டினிடத்துக்குக் கூட்டிக்கொண்டு போ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ன் அவனைக் கொண்டுபோய் விட்டபோது, இதோ, அவர்கள் வெளியெங்கும் பரவி, புசித்துக் குடித்து,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ஸ்தர் தேசத்திலும் யூதாதேசத்திலும் கொள்ளையிட்டுவந்த மகா பெரிதான அந்த எல்லாக் கொள்ளைக்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ப்பாடி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த் தாவீது அன்று சாயங்காலந்தொடங்கி மறுநாள் சாயங்காலமட்டும் முறிய அடித்தான்; ஒட்டக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 ஏறி ஓடிப்போன நானூறு வாலிபர் தவிர, அவர்களில் வேறொருவரும் தப்ப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மலேக்கியர் பிடித்துக்கொண்டு போன எல்லாவற்றையும், தன்னுடைய இரண்டு மனைவிகளையும், 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 கொள்ளையாடிக்கொண்டுபோன எல்லாவற்றிலும், சிறியதிலும் பெரியதிலும், குமாரரி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லும், ஒன்றும் குறைபடாமல், எல்லாவற்றையும் தாவீது திருப்பி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ல்லா ஆடுமாடுகளையும் தாவீது பிடித்துக்கொண்டான்; அவைகளைத் தங்கள் மிருகஜீவன்களுக்கு முன்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டி, இது தாவீதின் கொள்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விடாய்த்துப்போனதினாலே தாவீதுக்குப் பின்செல்லாமல், பேசோர் ஆற்றண்டையிலே தங்கி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லிருந்த ஸ்திரீகளாகிய சிறியவர்களையும் பெரியவர்களையும் சிறைபிடித்து, ஒருவரையும் கொன்றுபோ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பேரிடத்துக்குத் தாவீது வருகிறபோது, இவர்கள் தாவீதுக்கும் அவனோடிருந்த ஜனத்திற்கும் எதிர்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ர்கள்; தாவீது அந்த ஜனத்தினிடத்தில் சேர்ந்து, அவர்கள் சுகசெய்தியை விசா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தாவீதோடே நடந்து வந்த மனுஷரில் பொல்லாதவர்களும் பேலியாளின் மக்களுமான எல்லாரு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டே வராதபடியினால் நாங்கள் திருப்பிக்கொண்ட கொள்ளையுடைமைகளில் அவர்களுக்கு ஒன்றும் கொடு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ஒவ்வொருவனும் தன் தன் மனைவியையும் தன் தன் பிள்ளைகளையுமே அழைத்துக்கொண்டு போ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ற்குத் தாவீது: என் சகோதரரே, கர்த்தர் நமக்குத் தந்ததை நீங்கள் இப்படிச் செய்யவேண்டா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க் காப்பாற்றி, நமக்கு விரோதமாய் வந்திருந்த அந்தத் தண்டை நம்முடைய கையில்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ந்தக் காரியத்தில் உங்கள் சொற்கேட்க யார் சம்மதிப்பான்? யுத்தத்திற்குப் போனவர்களின் ப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வளவோ, அவ்வளவு ரஸ்துக்களண்டையில் இருந்தவர்களுக்கும் பங்குவீதம் கிடைக்கவேண்டும்; சரிபங்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ப் பிடித்துக்கொண்டு, தங்கள் வழியே போய்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வார்களா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டியே அந்நாள்முதற்கொண்டு நடந்துவருகிறது; அதை இஸ்ரவேலிலே இந்நாள்வரைக்கும் இருக்கும் கட்ட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மாக ஏற்படு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தாவீது சிக்லாகுக்கு வந்தபோது, அவன் கொள்ளையாடினவைகளிலே தன் சிநேகிதராகிய யூதாவின் மூப்பரு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வற்றை அனுப்பி: இதோ, கர்த்தருடைய சத்துருக்களின் கொள்ளையில் உங்களுக்கு உண்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கம் என்று சொல்லச்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யார்யாருக்கு அனுப்பினானென்றால், பெத்தேலில் இருக்கிறவர்களுக்கும், தெற்கான ராமோ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வர்களுக்கும், யாத்தீரில் இருக்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ஆரோவேரில் இருக்கிறவர்களுக்கும், சிப்மோத்தில் இருக்கிறவர்களுக்கும், எஸ்தேமோகா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வீதும் அவன் மனுஷரும் அந்தப் பட்டணத்திற்கு வந்தபோது, இதோ, அது அக்கினியினால் சுட்டெரி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ராக்காலில் இருக்கிறவர்களுக்கும், யெராமியேலியரின் பட்டணங்களில் இருக்கிறவர்களுக்கும், கேனி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 இருக்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ஒர்மாவில் இருக்கிறவர்களுக்கும், கொராசானில் இருக்கிறவர்களுக்கும், ஆற்றாகில் இருக்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எப்ரோனில் இருக்கிறவர்களுக்கும், தாவீதும் அவன் மனுஷரும் நடமாடின எல்லா இட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வர்களுக்கும்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தங்கள் மனைவிகளும் தங்கள் குமாரரும் தங்கள் குமாரத்திகளும் சிறைபிடி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கப்பட்டார்கள் என்றும்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30]]></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2026-08-01T12:10:18Z</dcterms:created>
  <dcterms:modified xsi:type="dcterms:W3CDTF">2026-08-01T12:10:18Z</dcterms:modified>
  <dc:title>1 சாமுவேல் : 30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