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அவர்களோடே பேசி முடியுமளவும், தன் முகத்தின்மேல் முக்காடு போட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ியற்காலத்தில் நீ ஆயத்தமாகி, சீனாய் மலையில் ஏறி, அங்கே மலையின் உச்சியில் காலமே என் சமுகத்தில் வந்து நி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ஒரு மேகத்தில் இறங்கி, அங்கே அவன் அருகே நின்று, கர்த்தருடைய நாமத்தைக் கூற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ஒரு மேகத்தில் இறங்கி, அங்கே அவன் அருகே நின்று, கர்த்தருடைய நாமத்தைக் கூற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தீவிரமாகத் தரைமட்டும் குனிந்து பணிந்துகொண்ட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நாமம் எரிச்சலுள்ளவர் என்பது, அவர் எரிச்சலுள்ள தேவனே; ஆகையால், அந்நிய தேவனை நீ பணிந்துகொள்ளவேண்ட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ப்பிக்கப்பட்ட தெய்வங்களை உங்களுக்கு உண்டாக்கவேண்ட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ருஷத்தில் மூன்றுதரம் உங்கள் ஆண்மக்கள் எல்லாரும் இஸ்ரவேலின் தேவனாயிருக்கிற கர்த்தராகிய ஆண்டவரின் சந்நிதியில் வரக்கட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োশি সেখানে প্রভুর সঙ্গে 40 দিন ও 40 রাত বাস করেছিল| মোশি 40 দিন কোন কিছু ভোজন করল না বা জল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 না| মোশি দুটি পাথরের ফলকের ওপর চুক্তির কথাগুলি লি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পর মোশি সীনয় পর্বত থেকে নেমে এল| সে সেই চুক্তি লেখা পাথরের ফলক দুটি বয়ে নিয়ে এল|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ার পর মোশির মুখ জ্বলজ্বল করছিল| কিন্তু মোশি নিজে তা জান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ারোণ ও ইস্রায়েলের অন্য সব লোকরা তার উজ্জ্বল মুখ দেখে তার কাছে য়েতে ভয় প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মোশি তাদের ডেকে পাঠাল| মোশি হারোণ এবং দলপতির সঙ্গে কথা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পর সমস্ত ইস্রায়েলবাসী মোশির কাছে এল| সীনয় পর্বতে প্রভু য়েসব আদেশ দিয়েছেন মোশি সেই আ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তাদের শোন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োশি তার কথা শেষ করে নিজের মুখ আবরণ দিয়ে ঢেক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মোশি যখনই প্রভুর সঙ্গে কথা বলতে য়েত তখন সে যতক্ষণ না বাইরে আসত ততক্ষণ সেই আবরণ খ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ত| মোশি যখন প্রভুর সান্নিধ্য থেকে বেরিয়ে আসত এবং ইস্রায়েলের লোকদের প্রভুর আদেশসমূহ বল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তারা মোশির মুখমণ্ডলের ওপর একটি দীপ্তি দেখতে পেত| তাই সে আবার তার মুখ ঢেকে ফেলত, পরের 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ঙ্গে কথা বলতে না যাওয়া পর্য়ন্ত সে ঐভাবেই মুখ ঢেকে রাখ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মোশিকে বললেন, “পূর্ববর্তী দুটি প্রস্তর ফলকের মতো, য়ে দুটি তুমি ভেঙ্গেছিলে আরো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র ফলক তুমি তৈরী কর| প্রথম ফলক দুটিতে য়েসব কথা লেখা হয়েছিল সেইসব কথা আমি আবার এই ফলক দু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াল সকালে প্রস্তুত হয়ে নিও এবং আমার সঙ্গে দেখা করবার জন্য সীনয় পর্বতের চূড়ায়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র কেউ তোমার সঙ্গে আসবে না| অন্য কাউকে য়েন পর্বতের কোথাও না দেখা যায| এমনকি কোনও পশুর দল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কেও পর্বতের নীচে চরতে দেওয়া য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মোশি প্রথম পাথরের ফলকের মতো আরও দুটি ফলক তৈরী করল| তারপর পরদিন সকালে উঠে সীনয় পর্ব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ায় গেল| মোশি প্রভুর আদেশ অনুসারে সব কিছু করল| সে পাথরের ফলক দুটি সঙ্গে কর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তঃপর প্রভু মেঘের মধ্যে মোশির কাছে নেমে এলেন এবং তার সঙ্গে দাঁড়ালেন এবং তাঁর নাম (প্রভুর) ঘোষ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মোশির সামনে দিয়ে গেলেন এবং বললেন, “যিহোবা, প্রভু হলেন দয়ালু ও করুণাময়| তিনি ক্রো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পারে ধৈর্য়্য়শীল| তিনি পরমস্নেহে পরিপূর্ণ এবং বিশ্ব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াজার হাজার পুরুষ ধরে প্রভু তাঁর করুণা দেখান| তিনি ভুল কাজ, অবাধ্যতা এবং পাপ ক্ষমা কর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বু তিনি দোষীদের শাস্তি দিতে ভোলেন না| তিনি কেবলমাত্র দোষীদেরই শাস্তি দেন না, তাদের দণ্ডন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ের জন্য তাদের তৃতীয় ও চতুর্থ পুরুষের উত্তরপুরুষদেরও শাস্তি দ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মোশি সঙ্গে সঙ্গে হাঁটু গেড়ে বসল ও আভুমি মাথা নত করে প্রভুর কাছে প্রার্থনা করল এবং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প্রভু, আপনি যদি আমার প্রতি সন্তুষ্ট হন তাহলে আমাদের সঙ্গে চলুন| আমি জানি আমরা জেদী কিন্তু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 ক্ষমা করে দিন| আমাদের ওপর আপনার নিজের পূর্ণ অধিকার আছে বলে মনে করুন এবং আমাদের গ্রহণ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প্রভু বললেন, “আমি তোমার লোকদের সঙ্গে এই চুক্তি করি য়ে আমি তোমার লোকদের সামনে এমন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়্য় কার্য়্য় করব যা ইতিপূর্বে পৃথিবীর কোনও দেশে হয় নি| তখন তোমাদের চারপাশের সমস্ত জাতি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 আমি কত মহান| তারা এইসব আশ্চর্য়্য় জিনিস দেখবে যা আমি তোমাদের জন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যা আদেশ দিচ্ছি, আজ তা পালন কর তাহলে আমি তোমাদের শত্রুদের তোমাদের দেশ ত্যাগ করতে বাধ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ইমোরীয়, কনানীয়, হিত্তীয়, পরিষীয়, হিব্বীয় ও যিবূষীয়দের বিতাড়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াবধান! তোমরা যেখানে যাচ্ছো সেখানকার লোকদের সঙ্গে কোনও চুক্তি কোরো না| তাহলে তোমরা বিপদ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দের বেদী ধ্বংস কর| য়ে পাথরকে তারা পূজো করে তা ভেঙ্গে ফেলো| তাদের পবিত্র দণ্ডগুলি ধ্বংস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ন্য কোনও দেবতাকে পূজা করো না কারণ আমার নাম “ঈর্ষা|” আমি হলাম ঈর্ষাপরাযণ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ঐ দেশের লোকদের সঙ্গে কোনও চুক্তি না করার ব্যাপারে সাবধান থেকো| কারণ তোমরা তাদের দেবতাদের পূজ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বং তাদের নৈবেদ্য উত্সর্গ করে ব্যভিচার করবে| তারা তাদের নৈবেদ্য ভক্ষণ করতে তোমাদের নিমন্ত্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যদি তাদের কন্যাদের পুত্রবধূরূপে গ্রহণ করো তাহলে ঐ মহিলারা তোমাদের পুত্রদের তাদে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পূজো করাবে এবং তারা তোমাদের পুত্রদের প্রভুর প্রতি অবিশ্বস্ত করে তু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কোনও মূর্ত্তি তৈরী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খামিরবিহীন রুটির উত্সব পালন করবে| আমি তোমাদের য়েমন আদেশ দিয়েছিলাম সেই মতো সাতদিন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মিরবিহীন রুটি খাবে| তোমরা এটা আবীব মাসে করবে কারণ ঐ মাসে তোমরা মিশর ছেড়ে বেরিয়ে এস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োনও নারীর প্রথম গর্ভজাত পুত্র সন্তান হবে আমার| এমনকি গবাদি পশুর অথবা মেষের প্রথমজাত পুরুষশাবক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অধিকার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যদি গাধার প্রথমজাত পুরুষশাবককে রাখতে চাও, তবে তোমরা একটি মেষশাবকের বিনিময়ে তা রাখতে 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োমরা যদি ঐ গাধার শাবকটিকে একটি মেষের বিনিময়ে না কেনো তাহলে তোমাদের ঐ গাধার ঘাড় মটকা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মস্ত প্রথমজাত পুত্র সন্তানদের আমার কাছে থেকে ফেরত্‌ নিতে হবে| কিন্তু কোনও লোকই উপহার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ছে আ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তোমরা ছয়দিন যাবত্‌ পরিশ্রম করবে ও সপ্তম দিনে বিশ্রাম নেবে| চাষের বীজ রোপন ও ফসল কাট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বিশ্রাম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সাত সপ্তাহের উত্সব পালন করবে| গম কাটার পর প্রথম কাটা ফসলের দানাগুলো এই উত্সবের জন্য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এবং বছরের শেষে ফসল কাটার উত্সব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বছরে তিনবার তোমাদের সমস্ত লোক সর্বশক্তিমান প্রভু, ইস্রায়েলের ঈশ্বরের সামনে উপস্থ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তোমরা যখন তোমাদের দেশে যাবে তখন আমি তোমাদের শত্রুদের সেখান থেকে বিতাড়িত করতে বাধ্য কর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ের সীমা বিস্তার করে দেব যাতে তোমরা আরও বেশী জমি পাও| তোমাদের অবশ্যই প্রতি বছরে তিন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তোমাদের ঈশ্বরের সামনে য়েতে হবে| এবং তখন কেউ তোমাদের দেশ অধিকার করার চেষ্ট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যখন তোমরা আমাকে নৈবেদ্য হিসাবে রক্ত উত্সর্গ করবে তখন তার সঙ্গে খামির দেবে না|“নিস্তারপর্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র্গীকৃত মাংস পরদিন সকাল পর্য়ন্ত রাখা উচিত্‌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তোমাদের ক্ষেতের প্রথম ফসল প্রভুকে দেবে| ঐ ফসল প্রভু, তোমাদের ঈশ্বরের গৃহে নিয়ে আসবে|“কখনও কো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গশিশুকে তার মায়ের দুধ দিয়ে রান্না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প্রভু মোশিকে বললেন, “তোমাকে আমি যা বলেছি সব কিছু লিখে রাখো| এইগুলিই হল তোমা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মধ্যে চুক্তির দল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2026-10-20T04:38:16Z</dcterms:created>
  <dcterms:modified xsi:type="dcterms:W3CDTF">2026-10-20T04:38:16Z</dcterms:modified>
  <dc:title>যাত্রাফল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