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ியாயத்தீர்ப்பு வருமென்று பயத்தோடே எதிர்பார்க்குதலும், விரோதிகளைப் பட்சிக்கும் கோபாக்கினையுமே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நிறுத்தப்படாதபடியால், பாவங்கள் உண்டென்று அவைகளினாலே வருஷந்தோறும் நினைவுகூருதல் உண்ட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ாமலும், காளை வெள்ளாட்டுக்கடா இவைகளுடைய இரத்தம் பாவங்களை நிவிர்த்திசெய்யமாட்ட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ள்ள தேவனுடைய கைகளிலே விழுகிறது பயங்கரமாயிருக்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ர்வாங்க தகனபலிகளும், பாவநிவாரண பலிகளும் உமக்குப் பிரியமானதல்ல என்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மிகுந்த பலனுக்கேதுவான உங்கள் தைரியத்தை விட்டுவிட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ருகிறவர் இன்னுங் கொஞ்சக்காலத்தில் வருவார், தாமதம்பண்ண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த் தம்முடைய சத்துருக்களைத் தமது பாதபடியாக்கிப்போடும்வரைக்கும் காத்துக்கொண்ட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ெனில் பரிசுத்தமாக்கப்படுகிறவர்களை ஒரே பலியினாலே இவர் என்றென்றைக்கும் பூரணப்படுத்திய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ைக்குறித்துப் பரிசுத்த ஆவியானவரும் நமக்குச் சாட்சிசொல்லுகிறார்; எப்படியெனில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பாவங்களையும் அவர்களுடைய அக்கிரமங்களையும் நான் இனி நினைப்பதில்லை என்பதைச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் மன்னிக்கப்பட்டதுண்டானால், இனிப் பாவத்தினிமித்தம் பலி செலுத்தப்படுவதில்லைய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வீட்டின்மேல் அதிகாரியான மகா ஆசாரியர் நமக்கு ஒருவர் இருக்கிறபடியினால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്രത്യാശയുടെ സ്വീകാരം നാം മുറുകെ പിടിച്ചുകൊൾക; വാഗ്ദത്തം ചെയ്തവൻ വിശ്വസ്തന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ചിലർ ചെയ്യുന്നതുപോലെ നമ്മുടെ സഭായോഗങ്ങളെ ഉപേക്ഷിക്കാതെ തമ്മിൽ പ്രബോധിപ്പ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ത്തിന്നും സൽപ്രവൃത്തികൾക്കും ഉത്സാഹം വർദ്ധിപ്പിപ്പാൻ അന്യോന്യം സൂക്ഷ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ാൾ സമീപിക്കുന്നു എന്നു കാണുംതോറും അതു അധികമധികമായി ചെയ്യ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്യായപ്രമാണം വരുവാനുള്ള നന്മകളുടെ നിഴലല്ലാതെ കാര്യങ്ങളുടെ സാക്ഷാൽ സ്വരൂപമല്ലാ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ണ്ടുതോറും ഇടവിടാതെ കഴിച്ചുവരുന്ന അതേ യാഗങ്ങളാൽ അടുത്തുവരുന്നവർക്കു സൽഗുണപൂർത്തി വര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നാളും കഴിവുള്ള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ത്യത്തിന്റെ പരിജ്ഞാനം ലഭിച്ചശേഷം നാം മനഃപൂർവ്വം പാപം ചെയ്താൽ പാപങ്ങൾക്കുവേണ്ടി ഇനി ഒരു യാ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്യായവിധിക്കായി ഭയങ്കരമായോരു പ്രതീക്ഷയും എതിരികളെ ദഹിപ്പിപ്പാനുള്ള ക്രോധാഗ്നിയുമ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ല്ലെങ്കിൽ ആരാധനക്കാർക്കു ഒരിക്കൽ ശുദ്ധിവന്നതിന്റെ ശേഷം പാപങ്ങളെക്കുറിച്ചുള്ള മനോബോധം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്കകൊണ്ടു യാഗം കഴിക്കുന്നതു നിന്നുപോ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ോശെയുടെ ന്യായപ്രമാണം അനുസരിക്കാത്തവന്നു കരുണ കൂടാതെ രണ്ടു മൂന്നു സാക്ഷികളുടെ വാമൊഴികേ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ശിക്ഷ കല്പ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ൈവപുത്രനെ ചവിട്ടികളകയും തന്നെ വിശുദ്ധീകരിച്ച നിയമരക്തത്തെ മലിനം എന്നു നിരൂപിക്കയും കൃപ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ിനെ നിന്ദിക്കയും ചെയ്തവൻ എത്ര കഠിനമേറിയ ശിക്ഷെക്കു പാത്രമാകും എന്നു വിചാ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പ്പോഴോ ആണ്ടുതോറും അവയാൽ പാപങ്ങളുടെ ഓർമ്മ ഉണ്ട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പ്രതികാരം എനിക്കുള്ളതു, ഞാൻ പകരം വീട്ടും” എന്നും “കർത്താവു തന്റെ ജനത്തെ ന്യായം വിധിക്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അരുളിച്ചെയ്തവനെ നാം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ാളകളുടെയും ആട്ടുകൊറ്റന്മാരുടെയും രക്തത്തിന്നു പാപങ്ങളെ നീക്കുവാൻ കഴിയുന്ന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ജീവനുള്ള ദൈവത്തിന്റെ കയ്യിൽ വീഴുന്നതു ഭയങ്ക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ലോകത്തിൽ വരുമ്പോൾ: “ഹനനയാഗവും വഴിപാടും നീ ഇച്ഛിച്ചില്ല; എന്നാൽ ഒരു ശരീരം നീ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നാൽ നിങ്ങൾ പ്രകാശനം ലഭിച്ചശേഷം നിന്ദകളാലും പീഡകളാലും കൂത്തുകാഴ്ചയായി ഭവ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 വക അനുഭവിക്കുന്നവർക്കു കൂട്ടാളികളായിത്തീർന്നും ഇങ്ങനെ കഷ്ടങ്ങളാൽ വളരെ പോരാട്ടം കഴ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വ്വകാലം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ർവ്വാംഗ ഹോമങ്ങളിലും പാപയാഗങ്ങളിലും നീ പ്രസാദ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തടവുകാരോടു നിങ്ങൾ സഹതാപം കാണിച്ചതല്ലാതെ സ്വർഗ്ഗത്തിൽ നിലനില്ക്കുന്ന ഉത്തമസമ്പത്തു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റിഞ്ഞു സമ്പത്തുകളുടെ അപഹാരവും സന്തോഷത്തോടെ സഹ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ുകൊണ്ടു മഹാ പ്രതിഫലമുള്ള നിങ്ങളുടെ ധൈര്യം തള്ളിക്കള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ോൾ ഞാൻ പറഞ്ഞു: ഇതാ, ഞാൻ വരുന്നു; പുസ്തകച്ചുരുളിൽ എന്നെക്കുറിച്ചു എഴുതിയിരിക്കുന്നു; ദൈവ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ഇഷ്ടം ചെയ്‍വാൻ ഞാൻ വരുന്നു” എന്നു അവ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ദൈവേഷ്ടം ചെയ്തു വാഗ്ദത്തം പ്രാപിപ്പാൻ സഹിഷ്ണത നിങ്ങൾക്കു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ഇനി എത്രയും അല്പകാലം കഴിഞ്ഞിട്ടു വരുവാനുള്ളവൻ വരും താമസിക്കയുമില്ല;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്യായപ്രമാണപ്രകാരം കഴിച്ചുവരുന്ന യാഗങ്ങളും വഴിപാടും സർവ്വാംഗഹോമങ്ങളും പാപയാഗങ്ങള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ച്ചില്ല അവയിൽ പ്രസാദിച്ചതുമില്ല എന്നിങ്ങനെ പറഞ്ഞശേഷ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എന്നാൽ “എന്റെ നീതിമാൻ വിശ്വാസത്താൽ ജീവിക്കും; പിൻമാറുന്നു എങ്കിൽ എന്റെ ഉള്ളത്തിന്നു അവ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മില്ല”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ാ, ഞാൻ നിന്റെ ഇഷ്ടം ചെയ്‍വാൻ വരുന്നു എന്നു പറഞ്ഞുകൊണ്ടു അവൻ രണ്ടാമത്തേതിനെ സ്ഥാ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ാമത്തേതിനെ നീക്ക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 ഇഷ്ടത്തിൽ നാം യേശുക്രിസ്തു ഒരിക്കലായി കഴിച്ച ശരീരയാഗത്താൽ വിശുദ്ധീകര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ഏതു പുരോഹിതനും ദിവസേന ശുശ്രൂഷിച്ചും പാപങ്ങളെ പരിഹരിപ്പാൻ ഒരുനാളും കഴിയാത്ത അതേ യാഗ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ക്കൂടെ കഴിച്ചുംകൊണ്ടു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േശുവോ പാപങ്ങൾക്കു വേണ്ടി ഏകയാഗം കഴിച്ചിട്ടു എന്നേക്കും ദൈവത്തിന്റെ വലത്തു 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്ന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ന്റെ ശത്രുക്കൾ തന്റെ പാദപീഠം ആകുവോളം 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കയാഗത്താൽ അവൻ വിശുദ്ധീകരിക്കപ്പെടുന്നവർക്കു സദാകാലത്തേക്കും സൽഗുണപൂർത്തി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നാമോ നാശത്തിലേക്കു പിന്മാറുന്നവരുടെ കൂട്ടത്തിലല്ല, വിശ്വസിച്ചു ജീവരക്ഷ പ്രാപിക്കു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ത്തിലത്രേ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 പരിശുദ്ധാത്മാവും നമുക്കു സാക്ഷീ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ഈ കാലം കഴിഞ്ഞശേഷം ഞാൻ അവരോടു ചെയ്‍വാനിരിക്കുന്ന നിയമം ഇങ്ങനെയാകുന്നു: എ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ഉള്ളിലാക്കി അവരുടെ ഹൃദയങ്ങളിൽ എഴുതും എന്നു കർത്താവിന്റെ അരുളപ്പാടു” എന്നു അരുളിച്ചെയ്തശേഷ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അവരുടെ പാപങ്ങളെയും അകൃത്യങ്ങളെയും ഞാൻ ഇനി ഓർക്കയുമില്ല” എന്ന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ഇവയുടെ മോചനം ഉള്ളേടത്തു ഇനിമേൽ പാപങ്ങൾക്കു വേണ്ടി ഒരു യാഗവും 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സഹോദരന്മാരേ, യേശു തന്റെ ദേഹം എന്ന തിരശ്ശീലയിൽകൂടി നമുക്കു പ്രതിഷ്ഠിച്ച ജീവ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ുവഴിയ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ന്റെ രക്തത്താൽ വിശുദ്ധമന്ദിരത്തിലേക്കുള്ള പ്രവേശന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ധൈര്യവും ദൈവാലയത്തിന്മേൽ ഒരു മഹാപുരോഹിതനും നമുക്കുള്ള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ാം ദുർമ്മനസ്സാക്ഷി നീങ്ങുമാറു ഹൃദയങ്ങളിൽ തളിക്കപ്പെട്ടവരും ശുദ്ധവെള്ളത്താൽ ശരീ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കപ്പെട്ടവരുമായി വിശ്വാസത്തിന്റെ പൂർണ്ണനിശ്ചയം പൂണ്ടു പരമാർത്ഥഹൃദയത്തോടെ അടുത്തു 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2026-10-20T07:27:20Z</dcterms:created>
  <dcterms:modified xsi:type="dcterms:W3CDTF">2026-10-20T07:27:20Z</dcterms:modified>
  <dc:title>എബ്രായർ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