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ட்களுக்குப்பின்பு அவர் மறுபடியும் கப்பர்நகூமுக்குப் போனார்; அவர் வீட்டிலிருக்கிறார் என்று ஜனங்கள் கேள்விப்பட்ட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லுபேர் ஒரு திமிர்வாதக்காரனைச் சுமந்துகொண்டு அவரிடத்தில் வந்தார்கள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் விசுவாசத்தைக் கண்டு, திமிர்வாதக்காரனை நோக்கி: மக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உட்கார்ந்திருந்த வேதபாரகரில் சில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ன் இப்படி தேவதூஷணம் சொல்லுகிறதென்ன? தேவன் ஒருவரேயன்றிப் பாவங்களை மன்னிக்கத்தக்கவர் யார் என்று தங்கள் இருதயங்களில் சிந்தித்துக்கொண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ன் இப்படி தேவதூஷணம் சொல்லுகிறதென்ன? தேவன் ஒருவரேயன்றிப் பாவங்களை மன்னிக்கத்தக்கவர் யார் என்று தங்கள் இருதயங்களில் சிந்தித்துக்கொண்ட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ாவங்கள் உனக்கு மன்னிக்கப்பட்டதென்று சொல்வதோ, எழுந்து உன் படுக்கையை எடுத்துக்கொண்டு நடவென்று சொல்வதோ, எது எளிது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ாவங்கள் உனக்கு மன்னிக்கப்பட்டதென்று சொல்வதோ, எழுந்து உன் படுக்கையை எடுத்துக்கொண்டு நடவென்று சொல்வதோ, எது எளிது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மறுபடியும் புறப்பட்டுக் கடலருகே போனார்; அப்பொழுது ஜனங்களெல்லாரும் அவரிடத்தில் வந்தார்கள்; அவர்களுக்குப் போதக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ணவாளன் அவர்களை விட்டு எடுபடும் நாட்கள் வரும், அந்த நாட்களிலே உபவாச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ேயர் அவரை நோக்கி: இதோ, ஓய்வுநாளில் செய்யத்தகாததை இவர்கள் ஏன் செய்கிறார்கள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ை நோக்கி: மனுஷன் ஓய்வுநாளுக்காக உண்டாக்கப்படவில்லை, ஓய்வுநாள் மனுஷனுக்காக உண்டாக்கப்பட்ட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மனுஷகுமாரன் ஓய்வு நாளுக்கும் ஆண்டவராய் இரு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ొన్నిదినములైన పిమ్మట ఆయన మరల కపెర్న హూములోనికి వ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యింట ఉన్నాడని వినవచ్చినప్పుడు అ నేకులు కూడివచ్చిరి గనుక వాకిటనైనను వారికి స్థలమ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వారికి వాక్యము బోధి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ొందరు పక్షవాయువుగల ఒక మనుష్యుని నలుగురిచేత మోయించుకొని ఆయనయొద్దకు తీసి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ాలమంది కూడియున్నందున వారాయనయొద్దకు చేరలేక, ఆయన యున్నచోటికి పైగా ఇంటి కప్పు విప్పి, సంద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వాయువుగలవానిని పరుపుతోనే ది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ేసు వారి విశ్వాసము చూచికుమారుడా, నీ పాపములు క్షమింపబడియున్నవని పక్ష వాయువుగలవా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శాస్త్రులలో కొందరు అక్కడ కూర్చుండ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ఇతడు ఇట్లెందుకు చెప్పుచున్నాడు? దేవదూషణ చేయుచున్నాడు గదా; దేవుడొక్కడే తప్ప పా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పగలవాడెవడని తమ హృదయములలో ఆలోచిం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తమలో తాము ఈలాగున ఆలోచించుకొనుట యేసు వెంటనే తన ఆత్మలో తెలిసికొని మీరీలాటి సంగతుల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లో ఎందుకు ఆలోచించుకొన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పక్షవాయువుగలవానితో నీ పాపములు క్షమింప బడియున్నవని చెప్పుట సులభమా? నీవు లేచి నీ పరుపెత్తి 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వుమని చెప్పుట సులభ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పాపములు క్షమించుటకు భూమిమీద మనుష్యకుమారునికి అధికారము కలదని మీరు తెలిసికొనవలెన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క్ష వాయువు గలవానిని చూచినీవు లేచి నీ పరుపెత్తికొని యింటికి పొమ్మని నీతో చెప్ప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క్షణమే వాడు లేచి, పరుపెత్తికొని, వారందరియెదుట నడచి పోయెను గనుక, వారందరు విభ్రాంతినొందిమనమీల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ు ఎన్నడును చూడలేదని చెప్పుకొనుచు దేవుని మహిమ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సముద్రతీరమున మరల నడచిపోవుచుండెను. జనులందరును ఆయనయొద్దకు రాగా ఆయన వారికి బో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మార్గమున వెళ్లుచు, సుంకపు మెట్టునొద్ద కూర్చున్న అల్ఫయి కుమారుడగు లేవిని చూ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బడించుమని అతనితో చెప్పగా, అతడు లేచి, ఆయనను వెంబడ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ని యింట ఆయన భోజన మునకు కూర్చుండియుండగా, సుంకరులును పాపులును అనేకులు యేసుతోను ఆయన శిష్య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 యుండిరి. ఇట్టివారనేకులుండిరి; వారాయనను వెంబ 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రిసయ్యులలోనున్న శాస్త్రులు ఆయన సుంకరులతోను పాపులతోను భుజించుట చూచిఆయన సుంకరులతోను పాప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 భోజనము చేయు చున్నాడేమని ఆయన శిష్యుల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ేసు ఆ మాట వినిరోగులకే గాని ఆరోగ్యముగలవారికి వైద్యు డక్కరలేదు; నేను పాపులనే పిలువ వచ్చితిని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 మంతులను పిలువరాలేద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ోహాను శిష్యులును పరిసయ్యులును ఉపవాసము చేయుట కద్దు. వారు వచ్చియోహాను శిష్యులును పరిసయ్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ష్యులును ఉపవాసము చేయుదురు గాని నీ శిష్యులు ఉపవాసము చేయరు; దీనికి హేతువేమని ఆయన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ేసుపెండ్లికుమారుడు తమతోకూడ ఉన్న కాలమున పెండ్లి ఇంటివారు ఉపవాసము చేయ దగునా? పెండ్లి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తోకూడ ఉన్నంతకాలము ఉపవాసము చేయదగద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ెండ్లికుమారుడు వారి యొద్దనుండి కొనిపోబడు దినములు వచ్చును; ఆ దినముల లోనే వారుపవాసము చే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ఎవడును పాతబట్టకు క్రొత్తగుడ్డ మాసిక వేయడు; వేసినయెడల ఆ క్రొత్తమాసిక పాతబట్టను వెలితిపర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ుగు మరి ఎక్కువ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ఎవడును పాత తిత్తులలో క్రొత్త ద్రాక్షారసము పోయడు; పోసినయెడల ద్రాక్షారసము ఆ తిత్తులను పిగుల్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సమును తిత్తులును చెడును; అయితే క్రొత్త ద్రాక్షా రసము క్రొత్త తిత్తులలో పోయవల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ఆయన విశ్రాంతిదినమున పంటచేలలోబడి వెళ్లుచుండగా, శిష్యులు మార్గమున సాగిపోవుచు వె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ుంచుచు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కు పరిసయ్యులుచూడుము, విశ్రాంతిదినమున చేయకూడనిది వారేల చేయు చున్నారని ఆయన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దుకాయన వారితో ఇట్లనెనుతానును తనతో కూడ నున్నవారును ఆకలిగొని నందున దావీదునకు అవసరము వచ్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చేసినది మీరెన్నడును చదువ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బ్యాతారు ప్రధాన యాజకుడై యుండగా దేవమందిరములోనికి వెళ్లి, యాజకులే గాని యితరులు తినకూడని సముఖ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ొట్టెలు తాను తిని, తనతోకూడ ఉన్నవారికిచ్చెను గదా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విశ్రాంతిదినము మనుష్యులకొరకే నియమింపబడెను గాని మనుష్యులు విశ్రాంతిదినముకొరకు నియమింప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దువలన మనుష్యకుమారుడు విశ్రాంతిదినమునకును ప్రభువై యున్నా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2026-10-20T00:40:18Z</dcterms:created>
  <dcterms:modified xsi:type="dcterms:W3CDTF">2026-10-20T00:40:18Z</dcterms:modified>
  <dc:title>మార్కు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