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presProps" Target="presProps.xml"/>
  <Relationship Id="rId87" Type="http://schemas.openxmlformats.org/officeDocument/2006/relationships/viewProps" Target="viewProps.xml"/>
  <Relationship Id="rId8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ஸ்காபண்டிகை வர ஆறுநாளைக்குமுன்னே இயேசு தாம் மரணத்திலிருந்து எழுப்பின லாசரு இருந்த பெத்தானியாவுக்கு வந்த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ஸ்காபண்டிகை வர ஆறுநாளைக்குமுன்னே இயேசு தாம் மரணத்திலிருந்து எழுப்பின லாசரு இருந்த பெத்தானியாவுக்கு வந்த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ங்கே அவருக்கு இராவிருந்து பண்ணினார்கள்; மார்த்தாள் பணிவிடை செய்தாள்; லாசருவும் அவருடனே கூடப்பந்தியிருந்தவர்களில் ஒருவனாயிருந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ங்கே அவருக்கு இராவிருந்து பண்ணினார்கள்; மார்த்தாள் பணிவிடை செய்தாள்; லாசருவும் அவருடனே கூடப்பந்தியிருந்தவர்களில் ஒருவனாயிருந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மரியாள் விலையேறப்பெற்ற களங்கமில்லாத நளதம் என்னும் தைலத்தில் ஒரு இராத்தல் கொண்டுவந்து, அதை இயேசுவின் பாதங்களில் பூசி, தன் தலைமயிரால் அவருடைய பாதங்களைத் துடைத்தாள்; அந்த வீடு முழுவதும் தைலத்தின் பரிமளத்தினால் நிறைந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மரியாள் விலையேறப்பெற்ற களங்கமில்லாத நளதம் என்னும் தைலத்தில் ஒரு இராத்தல் கொண்டுவந்து, அதை இயேசுவின் பாதங்களில் பூசி, தன் தலைமயிரால் அவருடைய பாதங்களைத் துடைத்தாள்; அந்த வீடு முழுவதும் தைலத்தின் பரிமளத்தினால் நிறைந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அவருடைய சீஷரில் ஒருவனும் அவரைக் காட்டிக்கொடுக்கப்போகிறவனுமாகிய சீமோனுடைய குமாரனான யூதாஸ்காரியோத்து: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அவருடைய சீஷரில் ஒருவனும் அவரைக் காட்டிக்கொடுக்கப்போகிறவனுமாகிய சீமோனுடைய குமாரனான யூதாஸ்காரியோத்து: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ந்தத் தைலத்தை முந்நூறு பணத்துக்கு விற்று, தரித்திரருக்குக் கொடாமல் போனதென்ன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தரித்திரரைக் குறித்துக் கவலைப்பட்டு இப்படிச் சொல்லாமல், அவன் திருடனானபடியினாலும், பணப்பையை வைத்துக்கொண்டு அதிலே போடப்பட்டதைச் சுமக்கிறவனானபடியினாலும் இப்படிச் சொன்ன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தரித்திரரைக் குறித்துக் கவலைப்பட்டு இப்படிச் சொல்லாமல், அவன் திருடனானபடியினாலும், பணப்பையை வைத்துக்கொண்டு அதிலே போடப்பட்டதைச் சுமக்கிறவனானபடியினாலும் இப்படிச் சொன்ன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இயேசு: இவளை விட்டுவிடு, என்னை அடக்கம்பண்ணும் நாளுக்காக இதை வைத்திருந்தா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இயேசு: இவளை விட்டுவிடு, என்னை அடக்கம்பண்ணும் நாளுக்காக இதை வைத்திருந்தா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ரித்திரர் எப்பொழுதும் உங்களிடத்தில் இருக்கிறார்கள்; நான் எப்பொழுதும் உங்களிடத்தில் இரேன்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யூதரில் திரளான ஜனங்கள் அவர் அங்கேயிருக்கிறதை அறிந்து, இயேசுவினிமித்தமாக மாத்திரம் அல்ல, அவர் மரித்தோரிலிருந்தெழுப்பின லாசருவைக் காணும்படியாகவும் வந்த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யூதரில் திரளான ஜனங்கள் அவர் அங்கேயிருக்கிறதை அறிந்து, இயேசுவினிமித்தமாக மாத்திரம் அல்ல, அவர் மரித்தோரிலிருந்தெழுப்பின லாசருவைக் காணும்படியாகவும் வந்த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லாசருவினிமித்தமாக யூதர்களில் அநேகர் போய், இயேசுவினிடத்தில் விசுவாசம் வைத்தபடியால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ரதான ஆசாரியர்கள் லாசருவையும் கொலைசெய்ய ஆலோசனைபண்ணின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றுநாளிலே இயேசு எருசலேமுக்கு வருகிறாரென்று பண்டிகைக்கு வந்த திரளான ஜனங்கள் கேள்விப்பட்ட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ுருத்தோலைகளைப் பிடித்துக்கொண்டு, அவருக்கு எதிர்கொண்டுபோகும்படி புறப்பட்டு: ஓசன்னா, கர்த்தருடைய நாமத்தினாலே வருகிற இஸ்ரவேலின் ராஜா ஸ்தோத்திரிக்கப்பட்டவர் என்று ஆர்ப்பரித்த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ுருத்தோலைகளைப் பிடித்துக்கொண்டு, அவருக்கு எதிர்கொண்டுபோகும்படி புறப்பட்டு: ஓசன்னா, கர்த்தருடைய நாமத்தினாலே வருகிற இஸ்ரவேலின் ராஜா ஸ்தோத்திரிக்கப்பட்டவர் என்று ஆர்ப்பரித்த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ுருத்தோலைகளைப் பிடித்துக்கொண்டு, அவருக்கு எதிர்கொண்டுபோகும்படி புறப்பட்டு: ஓசன்னா, கர்த்தருடைய நாமத்தினாலே வருகிற இஸ்ரவேலின் ராஜா ஸ்தோத்திரிக்கப்பட்டவர் என்று ஆர்ப்பரித்த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ல்லாமலும்: சீயோன் குமாரத்தியே, பயப்படாதே, உன் ராஜா கழுதைக்குட்டியின்மேல் ஏறிவருகிறார் என்று எழுதியிருக்கிற பிரகாரமாக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யேசு ஒரு கழுதைக்குட்டியைக் கண்டு அதின்மேல் ஏறிப்போன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யேசு ஒரு கழுதைக்குட்டியைக் கண்டு அதின்மேல் ஏறிப்போன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வைகளை அவருடைய சீஷர்கள் துவக்கத்திலே அறியவில்லை. இயேசு மகிமையடைந்த பின்பு, இப்படி அவரைக் குறித்து எழுதியிருக்கிறதையும், தாங்கள் இப்படி அவருக்குச் செய்ததையும் நினைவுகூர்ந்த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வைகளை அவருடைய சீஷர்கள் துவக்கத்திலே அறியவில்லை. இயேசு மகிமையடைந்த பின்பு, இப்படி அவரைக் குறித்து எழுதியிருக்கிறதையும், தாங்கள் இப்படி அவருக்குச் செய்ததையும் நினைவுகூர்ந்த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ன்றியும் அவருடனேகூட இருந்த ஜனங்கள் அவர் லாசருவைக் கல்லறையிலிருந்து வெளியே வரவழைத்து, அவனை உயிரோடே எழுப்பினாரென்று சாட்சிகொடுத்த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ன்றியும் அவருடனேகூட இருந்த ஜனங்கள் அவர் லாசருவைக் கல்லறையிலிருந்து வெளியே வரவழைத்து, அவனை உயிரோடே எழுப்பினாரென்று சாட்சிகொடுத்த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டிப்பட்ட அற்புதத்தை அவர் செய்தார் என்று ஜனங்கள் கேள்விப்பட்டதினால் அவர்கள் அவருக்கு எதிர்கொண்டுபோன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டிப்பட்ட அற்புதத்தை அவர் செய்தார் என்று ஜனங்கள் கேள்விப்பட்டதினால் அவர்கள் அவருக்கு எதிர்கொண்டுபோன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பரிசேயர் ஒருவரையொருவர் நோக்கி நீங்கள் செய்கிறதெல்லாம் வீணென்று அறிகிறதில்லையா? இதோ, உலகமே அவனுக்குப் பின்சென்று போயிற்றே என்ற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பரிசேயர் ஒருவரையொருவர் நோக்கி நீங்கள் செய்கிறதெல்லாம் வீணென்று அறிகிறதில்லையா? இதோ, உலகமே அவனுக்குப் பின்சென்று போயிற்றே என்ற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ண்டிகையில் ஆராதனை செய்ய வந்தவர்களில் சில கிரேக்கர் இருந்த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் கலிலேயாநாட்டுப் பெத்சாயிதா ஊரானாகிய பிலிப்புவினிடத்தில் வந்து: ஐயா, இயேசுவைக் காண விரும்புகிறோம் என்று அவனைக் கேட்டுக்கொண்ட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் கலிலேயாநாட்டுப் பெத்சாயிதா ஊரானாகிய பிலிப்புவினிடத்தில் வந்து: ஐயா, இயேசுவைக் காண விரும்புகிறோம் என்று அவனைக் கேட்டுக்கொண்ட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லிப்பு வந்து, அதை அந்திரேயாவுக்கு அறிவித்தான்; பின்பு அந்திரேயாவும் பிலிப்புவும் அதை இயேசுவுக்கு அறிவித்த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இயேசு அவர்களை நோக்கி: மனுஷகுமாரன் மகிமைப்படும்படியான வேளை வந்த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ெய்யாகவே மெய்யாகவே நான் உங்களுக்குச் சொல்லுகிறேன், கோதுமை மணியானது நிலத்தில் விழுந்து சாகாவிட்டால் தனித்திருக்கும், செத்ததேயாகில் மிகுந்த பலனைக்கொடுக்க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ெய்யாகவே மெய்யாகவே நான் உங்களுக்குச் சொல்லுகிறேன், கோதுமை மணியானது நிலத்தில் விழுந்து சாகாவிட்டால் தனித்திருக்கும், செத்ததேயாகில் மிகுந்த பலனைக்கொடுக்க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ன் ஜீவனைச் சிநேகிக்கிறவன் அதை இழந்துபோவான்; இந்த உலகத்தில் தன் ஜீவனை வெறுக்கிறவனோ அதை நித்திய ஜீவகாலமாய்க் காத்துக்கொள்ளுவ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ன் ஜீவனைச் சிநேகிக்கிறவன் அதை இழந்துபோவான்; இந்த உலகத்தில் தன் ஜீவனை வெறுக்கிறவனோ அதை நித்திய ஜீவகாலமாய்க் காத்துக்கொள்ளுவ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ஒருவன் எனக்கு ஊழியஞ்செய்கிறவனானால் என்னைப் பின்பற்றக்கடவன், நான் எங்கே இருக்கிறேனோ அங்கே என் ஊழியக்காரனும் இருப்பான்; ஒருவன் எனக்கு ஊழியஞ்செய்தால் அவனைப் பிதாவானவர் கனம்பண்ணுவ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ஒருவன் எனக்கு ஊழியஞ்செய்கிறவனானால் என்னைப் பின்பற்றக்கடவன், நான் எங்கே இருக்கிறேனோ அங்கே என் ஊழியக்காரனும் இருப்பான்; ஒருவன் எனக்கு ஊழியஞ்செய்தால் அவனைப் பிதாவானவர் கனம்பண்ணுவ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ப்பொழுது என் ஆத்துமா கலங்குகிறது, நான் என்ன சொல்லுவேன். பிதாவே, இந்த வேளையினின்று என்னை இரட்சியும் என்று சொல்வேனோ; ஆகிலும், இதற்காகவே இந்த வேளைக்குள் வந்த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ப்பொழுது என் ஆத்துமா கலங்குகிறது, நான் என்ன சொல்லுவேன். பிதாவே, இந்த வேளையினின்று என்னை இரட்சியும் என்று சொல்வேனோ; ஆகிலும், இதற்காகவே இந்த வேளைக்குள் வந்த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ிதாவே, உமது நாமத்தை மகிமைப்படுத்தும் என்றார். அப்பொழுது: மகிமைப்படுத்தினேன், இன்னமும் மகிமைப்படுத்துவேன் என்கிற சத்தம் வானத்திலிருந்து உண்டாயிற்ற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ிதாவே, உமது நாமத்தை மகிமைப்படுத்தும் என்றார். அப்பொழுது: மகிமைப்படுத்தினேன், இன்னமும் மகிமைப்படுத்துவேன் என்கிற சத்தம் வானத்திலிருந்து உண்டாயிற்ற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ங்கே நின்று கொண்டிருந்து, அதைக் கேட்ட ஜனங்கள்: இடிமுழக்கமுண்டாயிற்று என்றார்கள். வேறுசிலர்: தேவதூதன் அவருடனே பேசினான் என்ற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ங்கே நின்று கொண்டிருந்து, அதைக் கேட்ட ஜனங்கள்: இடிமுழக்கமுண்டாயிற்று என்றார்கள். வேறுசிலர்: தேவதூதன் அவருடனே பேசினான் என்ற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யேசு அவர்களை நோக்கி: இந்தச் சத்தம் என்னிமித்தம் உண்டாகாமல் உங்கள் நிமித்தமே உண்டாயிற்ற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ப்பொழுதே இந்த உலகத்துக்கு நியாயத்தீர்ப்பு உண்டாகிறது; இப்பொழுதே இந்த உலகத்தின் அதிபதி புறம்பாகத் தள்ளப்படுவ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ன் பூமியிலிருந்து உயர்த்தப்பட்டிருக்கும்போது, எல்லாரையும் என்னிடத்தில் இழுத்துக்கொள்ளுவேன் என்ற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தாம் இன்னவிதமான மரணமாய் மரிக்கப்போகிறாரென்பதைக் குறிக்கும்படி இப்படிச் சொன்ன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ஜனங்கள் அவரை நோக்கி: கிறிஸ்து என்றென்றைக்கும் இருக்கிறார் என்று வேதத்தில் சொல்லியதை நாங்கள் கேட்டிருக்கிறோம், அப்படியிருக்க மனுஷகுமாரன் உயர்த்தப்படவேண்டியதென்று எப்படிச் சொல்லுகிறீர்; இந்த மனுஷகுமாரன் யார் என்ற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ஜனங்கள் அவரை நோக்கி: கிறிஸ்து என்றென்றைக்கும் இருக்கிறார் என்று வேதத்தில் சொல்லியதை நாங்கள் கேட்டிருக்கிறோம், அப்படியிருக்க மனுஷகுமாரன் உயர்த்தப்படவேண்டியதென்று எப்படிச் சொல்லுகிறீர்; இந்த மனுஷகுமாரன் யார் என்ற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தற்கு இயேசு: இன்னும் கொஞ்சக்காலம் ஒளி உங்களிடத்தில் இருக்கும்; இருளில் நீங்கள் அகப்படாதபடிக்கு ஒளி உங்களோடிருக்கையில் நடவுங்கள்; இருளில் நடக்கிறவன் தான் போகிற இடம் இன்னதென்று அறிய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தற்கு இயேசு: இன்னும் கொஞ்சக்காலம் ஒளி உங்களிடத்தில் இருக்கும்; இருளில் நீங்கள் அகப்படாதபடிக்கு ஒளி உங்களோடிருக்கையில் நடவுங்கள்; இருளில் நடக்கிறவன் தான் போகிற இடம் இன்னதென்று அறிய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தற்கு இயேசு: இன்னும் கொஞ்சக்காலம் ஒளி உங்களிடத்தில் இருக்கும்; இருளில் நீங்கள் அகப்படாதபடிக்கு ஒளி உங்களோடிருக்கையில் நடவுங்கள்; இருளில் நடக்கிறவன் தான் போகிற இடம் இன்னதென்று அறிய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ஒளி உங்களோடிருக்கையில் நீங்கள் ஒளியின் பிள்ளைகளாகும்படிக்கு, ஒளியினிடத்தில் விசுவாசமாயிருங்கள் என்றார். இவைகளை இயேசு சொல்லி, அவர்களை விட்டு மறைந்தார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ஒளி உங்களோடிருக்கையில் நீங்கள் ஒளியின் பிள்ளைகளாகும்படிக்கு, ஒளியினிடத்தில் விசுவாசமாயிருங்கள் என்றார். இவைகளை இயேசு சொல்லி, அவர்களை விட்டு மறைந்தார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ர் இத்தனை அற்புதங்களை அவர்களுக்கு முன்பாகச் செய்திருந்தும், அவர்கள் அவரை விசுவாசிக்கவில்லை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கர்த்தாவே, எங்கள் மூலமாய்க் கேள்விப்பட்டதை விசுவாசித்தவன் யார்? கர்த்தருடைய புயம் யாருக்கு வெளிப்பட்டது என்று ஏசாயா தீர்க்கதரிசி சொன்ன வசனம் நிறைவேறும்படி இப்படி நடந்தது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கர்த்தாவே, எங்கள் மூலமாய்க் கேள்விப்பட்டதை விசுவாசித்தவன் யார்? கர்த்தருடைய புயம் யாருக்கு வெளிப்பட்டது என்று ஏசாயா தீர்க்கதரிசி சொன்ன வசனம் நிறைவேறும்படி இப்படி நடந்தது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ஆகையால் அவர்கள் விசுவாசிக்கமாட்டாமல் போனார்கள். ஏனெனில் ஏசாயா பின்னும்: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வர்கள் கண்களினால் காணாமலும், இருதயத்தினால் உணராமலும், குணப்படாமலும் இருக்கும்படிக்கும், நான் அவர்களை ஆரோக்கியமாக்காமல் இருக்கும்படிக்கும், அவர்களுடைய கண்களை அவர் குருடாக்கி, அவர்கள் இருதயத்தைக் கடினமாக்கினார் என்றா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வர்கள் கண்களினால் காணாமலும், இருதயத்தினால் உணராமலும், குணப்படாமலும் இருக்கும்படிக்கும், நான் அவர்களை ஆரோக்கியமாக்காமல் இருக்கும்படிக்கும், அவர்களுடைய கண்களை அவர் குருடாக்கி, அவர்கள் இருதயத்தைக் கடினமாக்கினார் என்றா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ஏசாயா அவருடைய மகிமையைக்கண்டு, அவரைக் குறித்துப் பேசுகிறபோது இவைகளைச் சொன்னா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ஆகிலும் அதிகாரிகளிலும் அநேகர் அவரிடத்தில் விசுவாசம் வைத்தார்கள். அப்படியிருந்தும் ஜெபஆலயத்துக்குப் புறம்பாக்கப்படாதபடி, பரிசேயர் நிமித்தம் அதை அறிக்கைபண்ணாதிருந்தார்க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ஆகிலும் அதிகாரிகளிலும் அநேகர் அவரிடத்தில் விசுவாசம் வைத்தார்கள். அப்படியிருந்தும் ஜெபஆலயத்துக்குப் புறம்பாக்கப்படாதபடி, பரிசேயர் நிமித்தம் அதை அறிக்கைபண்ணாதிருந்தார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வர்கள் தேவனால் வருகிற மகிமையிலும் மனுஷரால் வருகிற மகிமையை அதிகமாய் விரும்பினார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ப்பொழுது இயேசு சத்தமிட்டு: என்னிடத்தில் விசுவாசமாயிருக்கிறவன் என்னிடத்தில் அல்ல, என்னை அனுப்பினவரிடத்தில் விசுவாசமாயிருக்கிறான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ப்பொழுது இயேசு சத்தமிட்டு: என்னிடத்தில் விசுவாசமாயிருக்கிறவன் என்னிடத்தில் அல்ல, என்னை அனுப்பினவரிடத்தில் விசுவாசமாயிருக்கிறா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என்னைக் காண்கிறவன் என்னை அனுப்பினவரைக் காண்கிறா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என்னிடத்தில் விசுவாசமாயிருக்கிறவனெவனும் இருளில் இராதபடிக்கு, நான் உலகத்தில் ஒளியாக வந்தேன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ஒருவன் என் வார்த்தைகளைக் கேட்டும் விசுவாசியாமற்போனால், அவனை நான் நியாயந்தீர்ப்பதில்லை; நான் உலகத்தை நியாயந்தீர்க்கவராமல், உலகத்தை இரட்சிக்கவந்தேன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ஒருவன் என் வார்த்தைகளைக் கேட்டும் விசுவாசியாமற்போனால், அவனை நான் நியாயந்தீர்ப்பதில்லை; நான் உலகத்தை நியாயந்தீர்க்கவராமல், உலகத்தை இரட்சிக்கவந்தேன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என்னைத் தள்ளி என் வார்த்தைகளை ஏற்றுக்கொள்ளாதவனை நியாயந்தீர்க்கிறதொன்றிருக்கிறது; நான் சொன்ன வசனமே அவனைக் கடைசிநாளில் நியாயந்தீர்க்கும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என்னைத் தள்ளி என் வார்த்தைகளை ஏற்றுக்கொள்ளாதவனை நியாயந்தீர்க்கிறதொன்றிருக்கிறது; நான் சொன்ன வசனமே அவனைக் கடைசிநாளில் நியாயந்தீர்க்கும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நான் சுயமாய்ப் பேசவில்லை, நான் பேசவேண்டியது இன்னதென்றும் உபதேசிக்கவேண்டியது இன்னதென்றும் என்னை அனுப்பின பிதாவே எனக்குக் கட்டளையிட்டார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நான் சுயமாய்ப் பேசவில்லை, நான் பேசவேண்டியது இன்னதென்றும் உபதேசிக்கவேண்டியது இன்னதென்றும் என்னை அனுப்பின பிதாவே எனக்குக் கட்டளையிட்டார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அவருடைய கட்டளை நித்திய ஜீவனாயிருக்கிறதென்று அறிவேன்; ஆகையால் நான் பேசுகிறவைகளைப் பிதா எனக்குச் சொன்னபடியே பேசுகிறேன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61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নিস্তারপর্বের ছদিন আগে যীশু বৈথনিযাতে গেলেন য়েখানে লাসার বাস করতেন৷ এই মৃত লাসারকে যীশ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ঁচিয়ে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সেখানে তারা যীশুর জন্য এক ভোজের আযোজন করছিলেন৷ মার্থা খাবার পরিবেশন করছিলেন৷ যীশুর সঙ্গে যাঁ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েতে বসেছিল তাদের মধ্যে লাসারও 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খন মরিয়ম বিশুদ্ধ জটামাংসীথেকে তৈরী করা প্রায় আধ সের মতো দামী আতর নিয়ে এসে যীশুর পায়ে তা ঢে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লেন, আর নিজের মাথার চুল দিয়ে তাঁর পা দুখানি মুছিয়ে দিলেন তখন সমস্ত ঘর আতরের সুগন্ধে ভরে গ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যিহূদা ঈষ্করিযোত সেখানে ছিল, সে যীশুর শিষ্যদের মধ্যে একজন, য়ে তাঁকে পরে শত্রুর হাতে ধরিয়ে দে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রিয়মের সেই কাজ যিহূদার ভাল লাগে নি৷ যিহূদা ঈষ্করিযোত বল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‘এই আতর তিনশো রৌপ্য় মুদ্রায়বিক্রি করে সেই অর্থ কেন দরিদ্রদের দেওযা হোল না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গরীবদের জন্য চিন্তা করতো বলে য়ে সে একথা বলেছিল তা নয়, সে ছিল চোর৷ তার কাছে টাকার থলি থাকত আর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 থেকে প্রায়ই টাকা চুরি করতো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খন যীশু বললেন, ‘ওকে থামিয়ে দিও না৷ আমাকে সমাধি দিনের জন্য প্রস্তুত করতে তাকে এই আতর রাখ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োমাদের মধ্যে গরীবরা সব সময়ই থাকবে, কিন্তু তোমরা সবসময় আমাকে পাবে ন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বহু ইহুদী জানতে পারল য়ে যীশু বৈথনিযাতে আছেন৷ তারা সেখানে য়ে কেবল যীশুর জন্য গেল তাই নয়, 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াসারকে যীশু মৃত্যু থেকে জীবিত করে তুলেছেন তাকে দেখবার জন্যও তারা সেখানে গ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াই প্রধান যাজকেরা লাসারকে হত্যা করার চক্রান্ত করতে লাগ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কারণ তারই জন্য বহু ইহুদী তাদের ছেড়ে যীশুর ওপর বিশ্বাস করতে লাগ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য়ে বিপুল জনতা নিস্তারপর্বের জন্য এসেছিল, পরের দিন তারা শুনল য়ে যীশু জেরুশালেমে আস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খন তারা খেজুর পাতা নিয়ে তাঁকে স্বাগত জানাতে বেরিয়ে পড়ল৷ তারা চিত্‌কার করে বলতে লাগল,‘তা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শংসা কর, তাঁকে স্বাগত জানাও! যিনি প্রভুর নামে আসছেন, ঈশ্বর তাঁকে আশীর্বাদ করুন৷ ইস্রায়ে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জাকে ঈশ্বর আশীর্বাদ করুন!’গীতসংহিতা 118 :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যীশু একটা গাধাকে দেখতে পেয়ে তার ওপর বসলেন, য়েমন শাস্ত্রে লেখা আছ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‘সিযোন নগরী,ভয় পেও না! দেখ, তোমাদের রাজা আসছেন৷ দেখ, তোমাদের রাজা বাচ্চা গাধায় চড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সছেন৷’সখরিয় 9:9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এসবের অর্থ তাঁর শিষ্যরা প্রথমে বুঝতে পারেন নি৷ কিন্তু যীশু যখন মহিমায় উত্তোলিত হলেন, তখন তাঁ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নে পড়ল য়ে শাস্ত্রে এগুলিই তাঁর সম্পর্কে লেখা হয়েছে এবং লোকেরা এসব তাঁর জন্য করে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যীশু যখন লাসারকে কবর থেকে বেরিয়ে আসতে বলেন, আর তাকে মৃতদের মধ্য থেকে জীবিত করে তোলেন, তখন 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ব লোক সেখানে তাঁর সঙ্গে ছিল তার সে বিষয়ে সকলকে বলতে লাগ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এই কারণেই লোকেরা তাঁর সঙ্গে দেখা করতে এল, কারণ তারা শুনেছিল, য়ে তিনিই ঐ অলৌকিক চিহ্নকার্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খন ফরীশীরা পরস্পর বলাবলি করতে লাগল, ‘তোমরা দেখলে, আমাদের সব চেষ্টাই ব্যর্থ হল৷ দেখ, আজ স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গত্ তাঁরই পেছনে ছুটছ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নিস্তারপর্ব উপলক্ষে উপাসনা করার জন্য যাঁরা জেরুশালেমে এসেছিল, তাদের মধ্যে কয়েকজন গ্রীকও 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তারা গালীলের বৈত্‌সৈদা থেকে য়ে ফিলিপ এসেছিলেন, তাঁর কাছে গেল, আর তাঁকে অনুরোধের সুরে বল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মহাশয় আমরা যীশুর সঙ্গে সাক্ষাত্ করতে চা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ফিলিপ এসে একথা আন্দরিয়কে জানালেন৷ তখন আন্দরিয় ও ফিলিপ এসে যীশুকে তা বল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যীশু তখন তাদের বললেন, ‘মানবপুত্রের মহিমান্বিত হওযার সময় হয়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আমি তোমাদের সত্যি বলছি, গমের একটি দানা যদি মাটিতে পড়ে মরে না যায়, তবে তা একটি দানাই থেকে যা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তা যদি মাটিতে পড়ে মরে যায়, তবে তার থেকে আরো অনেক দানা উত্‌পন্ন হ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য়ে ব্যক্তি নিজের জীবনকে ভালবাসে সে তা হারাবে; কিন্তু য়ে এই জগতে তার জীবনকে তুচ্ছ জ্ঞান করে,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 রাখবে৷ সে অনন্ত জীবন পা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কেউ যদি আমার সেব করে তবে অবশ্যই সে আমাকে অনুসরণ করবে৷ আর আমি য়েখানে থাকি আমার সেবকও সেখা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বে৷ কেউ যদি আমার সেবা করে তবে পিতা তাকে সম্মানিত করব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‘এখন আমার অন্তর খুব বিচলিত৷ আমি কি বলব, ‘পিতা? এই কষ্ট ভোগের মুহূর্ত থেকে আমায় রক্ষা কর?’ ন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রণ সেই সময় এসেছে এবং কষ্ট ভোগ করার উদ্দেশ্যেই আমি এসেছ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পিতা, তোমার নামকে মহিমান্বিত কর!’তখন স্বর্গ থেকে এক রব ভেসে এল, ‘আমি এঁকে মহিমান্বিত করেছি, আ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আবার তাঁকে মহিমান্বিত করব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য়ে লোকেরা সেখানে ভীড় করেছিল, তারা সেই রব শুনে বলতে লাগল, এটা তো মেঘ গর্জন হোল৷আবার কেউ কেউ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ল, ‘একজন স্বর্গদূত ওঁর সঙ্গে কথা বললে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এর উত্তরে যীশু বললেন, ‘আমার জন্য নয়, তোমাদের জন্যই ঐ রব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এখন জগতের বিচারের সময়৷ এই জগতের শাসককে দূরে নিক্ষেপ করা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আর যখন আমাকে মাটি থেকে উঁচুতে তোলা হবে, তখন আমি আমার কাছে সকলকেই টেনে আনব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যীশুর কিভাবে মৃত্যু হতে যাচ্ছে, তাই জানাতে যীশু এই কথা বল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এর উত্তরে লোকেরা তাঁকে বলল, ‘আমরা মোশির দেওযা বিধি-ব্যবস্থা থেকে শুনেছি য়ে খ্রীষ্ট চিরকা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ঁচবেন৷ তাহলে আপনি কিভাবে বলছেন য়ে, ‘মানবপুত্রকে উঁচুতে তোলা হবে? এই ‘মানবপুত্র’ তবে কে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তখন যীশু তাদের বললেন, ‘আর সামান্য কিছু সময়ের জন্য তোমাদের মধ্যে আলো থাকবে৷ যতক্ষণ তোমরা আল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চ্ছ, তারই মধ্য দিয়ে চল৷ তাহলে অন্ধকার তোমাদের আচ্ছন্ন করবে না৷ য়ে লোক অন্ধকারে চলে সে কোথ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চ্ছে তা জান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যতক্ষণ তোমাদের কাছে আলো আছে, সেই আলোতে বিশ্বাস কর, তাতে তোমরা আলোর সন্তান হবে৷’ এই কথা বলে যীশ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2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খান থেকে চলে গেলেন ও তাদের কাছ থেকে নিজেকে গোপন রাখ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2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যদিও যীশু তাদের চোখের সামনেই প্রচুর অলৌকিক চিহ্নকার্য় করলেন, তবু তারা তাঁকে বিশ্বাস করল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2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ভাববাদী যিশাইয় বলেছিলেন:‘প্রভু, আমাদের এই বার্তা কে বিশ্বাস করেছে? আর কার কাছেই বা প্রভ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2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াক্রম প্রকাশ পেয়েছে?’যিশাইয় 53 :1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2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এই কারণেই তারা বিশ্বাস করতে পারে নি, কারণ যিশাইয় আবার বলেছ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2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‘ঈশ্বর তাদের চোখ অন্ধ করে দিয়েছেন৷ ঈশ্বর তাদের অন্তর কঠিন করেছেন যাতে তারা চোখ দিয়ে দেখতে 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2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য়, অন্তর দিয়ে বুঝতে না পারে এবং ভাল হবার জন্য আমার কাছে না আসে৷’যিশাইয় 6:10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2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যিশাইয় একথা বলেছিলেন, কারণ তিনি যীশুর মহিমা দেখেছিলেন আর তিনি তাঁর বিষয়েই বলে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2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অনেকে, এমন কি ইহুদী নেতাদের মধ্যেও অনেকে, তাঁর ওপর বিশ্বাস স্থাপন করল; কিন্তু তারা ফরীশীদের ভ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2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কাশ্যে তা স্বীকার করল না, পাছে তারা ইহুদীদের সমাজ-গৃহ থেকে বহিষ্কৃত হ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2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কারণ তারা ঈশ্বরের কাছ থেকে পাওযা প্রশংসা অপেক্ষা মানুষের কাছ থেকে পাওযা প্রশংসা বেশী ভালবাসত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2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যীশু চিত্‌কার করে বললেন, ‘য়ে আমাকে বিশ্বাস করে সে, প্রকৃতপক্ষে যিনি আমায় পাঠিয়েছেন, তাঁক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2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শ্বাস ক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2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আর য়ে আমায় দেখে সে, যিনি আমায় পাঠিয়েছেন, তাঁকেই দেখতে পা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2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আমি এ জগতে আলো রূপে এসেছি যাতে য়ে আমায় বিশ্বাস করে তাকে য়েন অন্ধকারে থাকতে না হ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2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‘আর য়ে কেউ আমার কথা শোনে অথচ তা মেনে চলে না, তার বিচার করতে আমি চাই না, কারণ আমি জগতের বিচ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2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আসিনি, এসেছি জগতকে রক্ষা করত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2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য়ে কেউ আমাকে অগ্রাহ্য় করে ও আমার কথা গ্রহণ না করে, তার বিচার করার জন্য একজন বিচারক আছেন৷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2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 বার্তা দিয়েছি শেষ দিনে সেই বার্তাই তার বিচার কর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2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কারণ আমি নিজে থেকে একথা বলছি না, বরং পিতা যিনি আমাকে পাঠিয়েছেন তিনি আমাকে কি বলতে হবে বা ক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2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িক্ষা দিতে হবে তা আদেশ করে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2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আমি জানি য়ে তাঁর আদেশ থেকেই অনন্ত জীবন আসে৷ আমি সেই সকল কথা বলি যা পিতা আমায় বলেছে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2026-10-20T01:30:27Z</dcterms:created>
  <dcterms:modified xsi:type="dcterms:W3CDTF">2026-10-20T01:30:27Z</dcterms:modified>
  <dc:title>যোহন : 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