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கோதரர் ஒருமித்து வாசம்பண்ணுகிறது எத்தனை நன்மையும் எத்தனை இன்பமுமானது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ஆரோனுடைய சிரசின்மேல் ஊற்றப்பட்டு, அவனுடைய தாடியிலே வடிகிறதும், அவனுடைய அங்கிகளின்மேல் இறங்குகிறதுமான நல்ல தைலத்து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ஆரோனுடைய சிரசின்மேல் ஊற்றப்பட்டு, அவனுடைய தாடியிலே வடிகிறதும், அவனுடைய அங்கிகளின்மேல் இறங்குகிறதுமான நல்ல தைலத்துக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்மோன்மேலும் சீயோன் பர்வதங்கள்மேலும் இறங்கும் பனிக்கும் ஒப்பாயிருக்கிறது; அங்கே கர்த்தர் என்றென்றைக்கும் ஆசீர்வாதத்தையும் ஜீவனையும் கட்டளையிட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்மோன்மேலும் சீயோன் பர்வதங்கள்மேலும் இறங்கும் பனிக்கும் ஒப்பாயிருக்கிறது; அங்கே கர்த்தர் என்றென்றைக்கும் ஆசீர்வாதத்தையும் ஜீவனையும் கட்டளையிட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খন ভাইরা সঙঘবদ্ধ হয়ে একত্রিত বসে তখন সেটা কত সুন্দর ও মনোর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টা য়েন সেই সুগন্ধি তেলের মত য়ে তেল হারোণের মাথায় ঢালা হয়েছে এবং তার মাথা থেকে মুখ ও দা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যে তার বিশেষ বস্ত্রে গড়িযে প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টা হর্ম্মোণ পর্বত থেকে আগত মৃদু বৃষ্টির মত য়েটা সিয়োন পর্বতের ওপর ঝরে পড়ছে|কারণ সিয়োনে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আশীর্বাদ দিয়েছিলেন, অনন্তকালের জীবনের আশীর্বা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2026-10-21T08:33:12Z</dcterms:created>
  <dcterms:modified xsi:type="dcterms:W3CDTF">2026-10-21T08:33:12Z</dcterms:modified>
  <dc:title>গীতসংহিতা : 133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