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சத்திலே குடியிருக்கிற எபூசியர்மேல் யுத்தம்பண்ண ராஜாவானவன் தன் மனுஷரோடேகூட எருசலேமுக்குப் போனான் அவர்கள்: இதிலே பிரவேசிக்க தாவீதினால் கூடாது என்று எண்ணி, தாவீதை நோக்கி: நீ இதற்குள் பிரவேசிப்பதில்லை; குருடரும் சப்பாணிகளும் உன்னைத் தடுப்பார்கள் என்று சொன்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சத்திலே குடியிருக்கிற எபூசியர்மேல் யுத்தம்பண்ண ராஜாவானவன் தன் மனுஷரோடேகூட எருசலேமுக்குப் போனான் அவர்கள்: இதிலே பிரவேசிக்க தாவீதினால் கூடாது என்று எண்ணி, தாவீதை நோக்கி: நீ இதற்குள் பிரவேசிப்பதில்லை; குருடரும் சப்பாணிகளும் உன்னைத் தடுப்பார்கள் என்று சொன்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சத்திலே குடியிருக்கிற எபூசியர்மேல் யுத்தம்பண்ண ராஜாவானவன் தன் மனுஷரோடேகூட எருசலேமுக்குப் போனான் அவர்கள்: இதிலே பிரவேசிக்க தாவீதினால் கூடாது என்று எண்ணி, தாவீதை நோக்கி: நீ இதற்குள் பிரவேசிப்பதில்லை; குருடரும் சப்பாணிகளும் உன்னைத் தடுப்பார்கள் என்று சொன்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தாவீது சீயோன் கோட்டையைப் பிடித்தான்; அது தாவீதின் நகரமா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வன் சாலகத்தின் வழியாய் ஏறி, எபூசியரையும் தாவீதின் ஆத்துமா பகைக்கிற சப்பாணிகளையும், குருடரையும் முறிய அடிக்கிறானோ, அவன் தலைவனாயிருப்பான் என்று தாவீது அன்றையதினம் சொல்லியிருந்தான்; அதனால் குருடனும் சப்பாணியும் வீட்டிலே வரலாகாது என்று சொல்லுகிறதுண்ட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வன் சாலகத்தின் வழியாய் ஏறி, எபூசியரையும் தாவீதின் ஆத்துமா பகைக்கிற சப்பாணிகளையும், குருடரையும் முறிய அடிக்கிறானோ, அவன் தலைவனாயிருப்பான் என்று தாவீது அன்றையதினம் சொல்லியிருந்தான்; அதனால் குருடனும் சப்பாணியும் வீட்டிலே வரலாகாது என்று சொல்லுகிறதுண்ட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க் கோட்டையிலே தாவீது வாசம்பண்ணி, அதற்குத் தாவீதின் நகரம் என்று பேரிட்டு, மில்லோ என்னும் ஸ்தலந்துவக்கி, உட்புறமட்டும் சுற்றிலுமிருக்கிற மதிலைக் கட்ட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க் கோட்டையிலே தாவீது வாசம்பண்ணி, அதற்குத் தாவீதின் நகரம் என்று பேரிட்டு, மில்லோ என்னும் ஸ்தலந்துவக்கி, உட்புறமட்டும் சுற்றிலுமிருக்கிற மதிலைக் கட்ட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ாவீது நாளுக்குநாள் விருத்தியடைந்தான்; சேனைகளின் தேவனாகிய கர்த்தர் அவனோடேகூட இருந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ீருவின் ராஜாவாகிய ஈராம் தாவீதினிடத்தில் ஸ்தானாபதிகளையும் கேதுருமரங்களையும், தச்சரையும், கல்தச்சரையும் அனுப்பினான்; அவர்கள் தாவீதுக்கு ஒரு வீட்டைக் கட்ட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ீருவின் ராஜாவாகிய ஈராம் தாவீதினிடத்தில் ஸ்தானாபதிகளையும் கேதுருமரங்களையும், தச்சரையும், கல்தச்சரையும் அனுப்பினான்; அவர்கள் தாவீதுக்கு ஒரு வீட்டைக் கட்ட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தன்னை இஸ்ரவேலின்மேல் ராஜாவாகத் திடப்படுத்தி, தம்முடைய ஜனமாகிய இஸ்ரவேலினிமித்தம் தன்னுடைய ராஜ்யத்தை உயர்த்தினார் என்று தாவீது கண்டறிந்தபோ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தன்னை இஸ்ரவேலின்மேல் ராஜாவாகத் திடப்படுத்தி, தம்முடைய ஜனமாகிய இஸ்ரவேலினிமித்தம் தன்னுடைய ராஜ்யத்தை உயர்த்தினார் என்று தாவீது கண்டறிந்தபோ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எப்ரோனிலிருந்து வந்தபின்பு, எருசலேமில் இன்னும் அதிகமான மறுமனையாட்டிகளையும் ஸ்திரீகளையும் கொண்டான்; இன்னும் அதிக குமாரரும் குமாரத்திகளும் தாவீதுக்குப் பிற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எப்ரோனிலிருந்து வந்தபின்பு, எருசலேமில் இன்னும் அதிகமான மறுமனையாட்டிகளையும் ஸ்திரீகளையும் கொண்டான்; இன்னும் அதிக குமாரரும் குமாரத்திகளும் தாவீதுக்குப் பிற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ல் அவனுக்குச் சம்முவா, சோபா, நாத்தான், சாலொமோ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ார், எலிசூவா, நெப்பேக், யப்பியா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லிஷாமா, எலியாதா, எலிப்பேலேத் என்னும் பேர்களையுடைய குமாரர் பிற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வீதை இஸ்ரவேலின்மேல் ராஜாவாக அபிஷேகம்பண்ணினார்கள் என்று பெலிஸ்தர் கேள்விப்பட்டபோது அவர்கள் எல்லாரும் தாவீதைத் தேடும்படிவந்தார்கள்; அதைத் தாவீது கேட்டபோது, ஒரு அரணிப்பான இடத்துக்குப்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வீதை இஸ்ரவேலின்மேல் ராஜாவாக அபிஷேகம்பண்ணினார்கள் என்று பெலிஸ்தர் கேள்விப்பட்டபோது அவர்கள் எல்லாரும் தாவீதைத் தேடும்படிவந்தார்கள்; அதைத் தாவீது கேட்டபோது, ஒரு அரணிப்பான இடத்துக்குப்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வீதை இஸ்ரவேலின்மேல் ராஜாவாக அபிஷேகம்பண்ணினார்கள் என்று பெலிஸ்தர் கேள்விப்பட்டபோது அவர்கள் எல்லாரும் தாவீதைத் தேடும்படிவந்தார்கள்; அதைத் தாவீது கேட்டபோது, ஒரு அரணிப்பான இடத்துக்குப்போ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இஸ்ரவேலின் கோத்திரங்களெல்லாம் எப்ரோனிலிருக்கிற தாவீதினிடத்தில் வந்து: இதோ, நாங்கள் உம்முடைய எலும்பும் உம்முடைய மாம்சமுமானவ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இஸ்ரவேலின் கோத்திரங்களெல்லாம் எப்ரோனிலிருக்கிற தாவீதினிடத்தில் வந்து: இதோ, நாங்கள் உம்முடைய எலும்பும் உம்முடைய மாம்சமுமானவ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் எங்கள்மேல் ராஜாவாயிருக்கும்போதே இஸ்ரவேலை நடத்திக்கொண்டுபோனவரும் நடத்திகொண்டு வந்தவரும் நீரே; கர்த்தர்: என் ஜனமாகிய இஸ்ரவேலை நீ மேய்த்து, நீ இஸ்ரவேலின்மேல் தலைவனாயிருப்பாய் என்று உம்மிடத்தில் சொன்னாரே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் எங்கள்மேல் ராஜாவாயிருக்கும்போதே இஸ்ரவேலை நடத்திக்கொண்டுபோனவரும் நடத்திகொண்டு வந்தவரும் நீரே; கர்த்தர்: என் ஜனமாகிய இஸ்ரவேலை நீ மேய்த்து, நீ இஸ்ரவேலின்மேல் தலைவனாயிருப்பாய் என்று உம்மிடத்தில் சொன்னாரே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் எங்கள்மேல் ராஜாவாயிருக்கும்போதே இஸ்ரவேலை நடத்திக்கொண்டுபோனவரும் நடத்திகொண்டு வந்தவரும் நீரே; கர்த்தர்: என் ஜனமாகிய இஸ்ரவேலை நீ மேய்த்து, நீ இஸ்ரவேலின்மேல் தலைவனாயிருப்பாய் என்று உம்மிடத்தில் சொன்னாரே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மூப்பர் எல்லாரும் எப்ரோனில் ராஜாவினிடத்தில் வந்தார்கள்; தாவீதுராஜா எப்ரோனிலே கர்த்தருக்குமுன்பாக அவர்களோடே உடன்படிக்கைபண்ணினபின்பு, அவர்கள் தாவீதை இஸ்ரவேலின்மேல் ராஜாவாக அபிஷேகம்பண்ண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மூப்பர் எல்லாரும் எப்ரோனில் ராஜாவினிடத்தில் வந்தார்கள்; தாவீதுராஜா எப்ரோனிலே கர்த்தருக்குமுன்பாக அவர்களோடே உடன்படிக்கைபண்ணினபின்பு, அவர்கள் தாவீதை இஸ்ரவேலின்மேல் ராஜாவாக அபிஷேகம்பண்ண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ாவீது ராஜாவாகும்போது, முப்பது வயதாயிருந்தான்; அவன் நாற்பது வருஷம் ராஜ்யபாரம்பண்ணி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ாவீது ராஜாவாகும்போது, முப்பது வயதாயிருந்தான்; அவன் நாற்பது வருஷம் ராஜ்யபாரம்பண்ண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எப்ரோனிலே யூதாவின்மேல் ஏழு வருஷமும் ஆறு மாதமும், எருசலேமிலே சமஸ்த இஸ்ரவேலின்மேலும் யூதாவின்மேலும் முப்பத்துமூன்று வருஷமும் ராஜ்யபாரம்பண்ண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எப்ரோனிலே யூதாவின்மேல் ஏழு வருஷமும் ஆறு மாதமும், எருசலேமிலே சமஸ்த இஸ்ரவேலின்மேலும் யூதாவின்மேலும் முப்பத்துமூன்று வருஷமும் ராஜ்யபாரம்பண்ண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ெலிஸ்தரோ வந்து, ரெப்பாயீம் பள்ளத்தாக்கிலே பரவியிரு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ெலிஸ்தருக்கு விரோதமாய்ப்போகலாமா, அவர்களை என் கையில் ஒப்புக்கொடுப்பீரா என்று தாவீது கர்த்தரிடத்தில் விசாரித்தபோது, கர்த்தர்: போ, பெலிஸ்தரை உன் கையில் நிச்சயமாய் ஒப்புக்கொடுப்பேன் என்று தாவீதுக்குச் சொன்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ெலிஸ்தருக்கு விரோதமாய்ப்போகலாமா, அவர்களை என் கையில் ஒப்புக்கொடுப்பீரா என்று தாவீது கர்த்தரிடத்தில் விசாரித்தபோது, கர்த்தர்: போ, பெலிஸ்தரை உன் கையில் நிச்சயமாய் ஒப்புக்கொடுப்பேன் என்று தாவீதுக்குச் சொன்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ெலிஸ்தருக்கு விரோதமாய்ப்போகலாமா, அவர்களை என் கையில் ஒப்புக்கொடுப்பீரா என்று தாவீது கர்த்தரிடத்தில் விசாரித்தபோது, கர்த்தர்: போ, பெலிஸ்தரை உன் கையில் நிச்சயமாய் ஒப்புக்கொடுப்பேன் என்று தாவீதுக்குச் சொன்ன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வீது பாகால் பிராசீமுக்கு வந்து, அங்கே அவர்களை முறிய அடித்து, தண்ணீர்கள் உடைத்தோடுகிறதுபோல, கர்த்தர் என் சத்துருக்களை எனக்கு முன்பாக உடைத்து ஓடப்பண்ணினார் என்று சொல்லி, அதினிமித்தம் அந்த ஸ்தலத்திற்குப் பாகால்பிராசீம் என்று பேரி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வீது பாகால் பிராசீமுக்கு வந்து, அங்கே அவர்களை முறிய அடித்து, தண்ணீர்கள் உடைத்தோடுகிறதுபோல, கர்த்தர் என் சத்துருக்களை எனக்கு முன்பாக உடைத்து ஓடப்பண்ணினார் என்று சொல்லி, அதினிமித்தம் அந்த ஸ்தலத்திற்குப் பாகால்பிராசீம் என்று பேரிட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வீது பாகால் பிராசீமுக்கு வந்து, அங்கே அவர்களை முறிய அடித்து, தண்ணீர்கள் உடைத்தோடுகிறதுபோல, கர்த்தர் என் சத்துருக்களை எனக்கு முன்பாக உடைத்து ஓடப்பண்ணினார் என்று சொல்லி, அதினிமித்தம் அந்த ஸ்தலத்திற்குப் பாகால்பிராசீம் என்று பேரிட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ங்கே பெலிஸ்தர் தங்கள் விக்கிரகங்களைவிட்டு ஓடிப்போனார்கள்; அவைகளைத் தாவீதும் அவன் மனுஷரும் சுட்டெரித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ங்கே பெலிஸ்தர் தங்கள் விக்கிரகங்களைவிட்டு ஓடிப்போனார்கள்; அவைகளைத் தாவீதும் அவன் மனுஷரும் சுட்டெரித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ெலிஸ்தர் திரும்பவும் வந்து, ரெப்பாயீம் பள்ளத்தாக்கிலே இறங்க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ாவீது கர்த்தரிடத்தில் விசாரித்ததற்கு, அவர்: நீ நேராய்ப் போகாமல், அவர்களுக்குப் பின்னாலே சுற்றி, முசுக்கட்டைச் செடிகளுக்கு எதிரேயிருந்து, அவர்கள்மேல் பாய்ந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ாவீது கர்த்தரிடத்தில் விசாரித்ததற்கு, அவர்: நீ நேராய்ப் போகாமல், அவர்களுக்குப் பின்னாலே சுற்றி, முசுக்கட்டைச் செடிகளுக்கு எதிரேயிருந்து, அவர்கள்மேல் பாய்ந்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ுசுக்கட்டைச் செடிகளின் துணிகளிலே செல்லுகிற இரைச்சலை நீ கேட்கும்போது, சீக்கிரமாய் எழும்பிப்போ; அப்பொழுது பெலிஸ்தரின் பாளயத்தைமுறிய அடிக்க, கர்த்தர் உனக்கு முன்பாகப் புறப்பட்டிருப்பார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ுசுக்கட்டைச் செடிகளின் துணிகளிலே செல்லுகிற இரைச்சலை நீ கேட்கும்போது, சீக்கிரமாய் எழும்பிப்போ; அப்பொழுது பெலிஸ்தரின் பாளயத்தைமுறிய அடிக்க, கர்த்தர் உனக்கு முன்பாகப் புறப்பட்டிருப்பார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ுசுக்கட்டைச் செடிகளின் துணிகளிலே செல்லுகிற இரைச்சலை நீ கேட்கும்போது, சீக்கிரமாய் எழும்பிப்போ; அப்பொழுது பெலிஸ்தரின் பாளயத்தைமுறிய அடிக்க, கர்த்தர் உனக்கு முன்பாகப் புறப்பட்டிருப்பார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தாவீதுக்குக் கட்டளையிட்டபிரகாரம் அவன் செய்து, பெலிஸ்தரைக் கேபா துவக்கிக் கேசேர் எல்லைமட்டும் முறிய அடித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தாவீதுக்குக் கட்டளையிட்டபிரகாரம் அவன் செய்து, பெலிஸ்தரைக் கேபா துவக்கிக் கேசேர் எல்லைமட்டும் முறிய அட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রাজা দায়ূদ এবং তাঁর অনুচররা, জেরুশালেমে বসবাসকারী যিবূষীয়দের বিরুদ্ধে লড়াই করত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বূষীয়রা দায়ূদকে বলল, “তুমি এই শহরে ঢুকতেই পারবে না|আমাদের অন্ধ ও পঙ্গু লোকরাই তোমাকে আটকে দে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তারা এই কথা বলেছিল কারণ তারা ভেবেছিল দায়ূদ তাদের শহরে ঢুকতে পার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দায়ূদ সিযোন দুর্গ দখল করলেন| এই দুর্গটি দায়ূদের শহর হল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েইদিন দায়ূদ তাঁর সঙ্গীদের বললেন, “যদি তোমরা যিবুষীয়দের হারাতে চাও তবে জলের সুড়ঙ্গপথ দিয়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‘পঙ্গু ও অন্ধ’ শত্রুদের কাছে পৌঁছে যাও|”এই জন্যে লোক বলে, “অন্ধ ও পঙ্গুরা মন্দিরে ঢুকতে পার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দায়ূদ সেই দুর্গে বাস করতে লাগলেন এবং সেই শহরকে “দায়ূদের শহর” বললেন| দায়ূদ মিল্লো নামে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ঞ্চল নির্মাণ করলেন| তিনি শহরের মধ্যে আরও অনেক বাড়ী তৈরী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দায়ূদ ক্রমশঃই শক্তিশালী হয়ে উঠলেন কারণ সর্বশক্তিমান প্রভু তার সঙ্গে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োরের রাজা হীরম দায়ূদের কাছে বার্তাবাহক পাঠালেন| হীরম এরস গাছসমূহ, ছুতোর মিস্ত্রীগণ এবং পাথ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বাড়ী তৈরীর মিস্ত্রীও পাঠালেন| তারা দায়ূদের জন্য একটা বাড়ী তৈরী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খন দায়ূদ বুঝতে পারলেন, যে প্রভু সত্যিসত্যিই তাঁকে ইস্রায়েলের রাজা করেছেন এবং তাঁর রাজ্য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দায়ূদের রাজ্যকে), তাঁর লোকদের, ইস্রায়েলীয়দের জন্য উন্নীত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দায়ূদ হিব্রোণ থেকে জেরুশালেমে এলেন| জেরুশালেমে এসে দায়ূদ আরও স্ত্রী এবং দাসী পেলেন| জেরুশালে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য়ূদের আরও সন্তানাদি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জেরুশালেমে দায়ূদের যে সব পুত্র জন্মেছিল তাদের নাম: সম্মূয, শোবব, নাথন, শলোম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িভর ইলীশূয, নেফগ, যাফি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ইলিয়াদা, ইলীশামা এবং ইলীফেলট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লেষ্টীয়রা শুনল যে ইস্রায়েলীয়রা দায়ূদকে তাদের রাজারূপে অভিষিক্ত করেছে| সেইজন্য পলেষ্টীয়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য়ূদকে হত্যা করবার জন্য খুঁজে বেড়াতে লাগল| দায়ূদ তা জানতে পেরে জেরুশালেমের দুর্গের মধ্যে চ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ারপর ইস্রায়েলের সব কটি পরিবারগোষ্ঠী হিব্রোণে দায়ূদের কাছে এল এবং তারা তাঁকে বলল, “দেখুন,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ই পরিবারভুক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মন কি শৌল যখন আমাদের রাজা ছিলেন, তখনও যুদ্ধে আপনি আমাদের নেতৃত্ব দিয়েছেন এবং আপনিই ইস্রাযেল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ুদ্ধ থেকে ফিরিযে নিয়ে এসেছেন| এমনকি প্রভু বয়ং আপনাকে বলেছেন ‘তুমিই আমার প্রজা সকলের মেষপালক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ই ইস্রায়েলের শাসনকর্তা হ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ই ইস্রায়েলের নেতারা রাজা দায়ূদের সঙ্গে দেখা করতে হিব্রোণে এলেন| রাজা দায়ূদ প্রভুর সামনে,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তাদের সঙ্গে একটা চুক্তি করলেন| তারপর ঐ নেতারা দায়ূদকে ইস্রায়েলের রাজারূপে অভিষিক্ত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দায়ূদের যখন 30 বছর বয়স তখন তিনি শাসনকার্য় শুরু করেন এবং 40 বছর ধরে তিনি রাজা হিসেবে বহ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হিব্রোণে তিনি 7 বছর 6 মাস ধরে যিহূদা শাসন করেন এবং জেরুশালেমে থাকার সময় ইস্রায়েল ও যিহূদাকে 3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ছর শাসন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লেষ্টীয়রা এসে রফাযীম উপত্যকায তাঁবু গাড়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দায়ূদ প্রভুকে জিজ্ঞাসা করলেন, “আমি কি পলেষ্টীয়দের বিরুদ্ধে যুদ্ধ করতে যাব? পলেষ্টীয়দের হার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কি আমায় সাহায্য করবেন?”প্রভু দায়ূদকে উত্তর দিলেন, “হ্যাঁ, পলেষ্টীয়দের হারাতে আমি নিশ্চয়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 সাহায্য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খন দায়ূদ বাল পরাসীমে গিয়ে সেই জায়গায় পলেষ্টীয়দের পরাজিত করলেন| দায়ূদ বললেন, “প্রভু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ত্রুদের ঠিক তেমন ভাবেই ভেদ করলেন যেমন ভাবে বন্যার জল একটি বাঁধের মধ্যে দিয়ে সবলে পথ করে বের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|” এই কারণে দায়ূদ এই জায়গার নাম “বাল পরাসীম” রাখ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লেষ্টীয়রা বাল্-পরাসীমে তাদের দেবতাদের মূর্ত্তি ফেলে গিয়েছিল| দায়ূদ এবং তাঁর লোকরা সেই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্তি নিয়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লেষ্টীয়রা আবার এসে রফাযীম উপত্যকায তাঁবু গেড়ে বস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দায়ূদ প্রভুর কাছে প্রার্থনা করলেন| এবারে প্রভু দায়ূদকে বললেন, “ওখানে যেও না| তুমি ও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্যবাহিনীর পিছন দিকে যাও| তুমি বালসাম গাছের উল্টো দিক থেকে ওদের আক্রমণ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বালসাম গাছগুলোর ওপর থেকে তোমরা পলেষ্টীয়দের যুদ্ধ ক্ষেত্রে যাবার কুচকাওযাজের শব্দ শুনতে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সময় তোমরা তাড়াতাড়ি করবে, কারণ সেই সময় তোমাদের জন্য পলেষ্টীয়দের পরাজিত করতে প্রভু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মনে সামনে যা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্রভু যা যা করার আদেশ দিলেন, দায়ূদ সেইমত করলেন এবং তিনি পলেষ্টীয়দের হারিযে দিলেন| তিনি গে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গেষর পর্য়ন্ত পলেষ্টীয়দের তাড়া করতে করতে এবং হত্যা করতে করত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2026-10-21T04:46:48Z</dcterms:created>
  <dcterms:modified xsi:type="dcterms:W3CDTF">2026-10-21T04:46:48Z</dcterms:modified>
  <dc:title>২ শমূয়েল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